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8" r:id="rId2"/>
    <p:sldId id="329" r:id="rId3"/>
    <p:sldId id="367" r:id="rId4"/>
    <p:sldId id="339" r:id="rId5"/>
    <p:sldId id="365" r:id="rId6"/>
    <p:sldId id="342" r:id="rId7"/>
    <p:sldId id="341" r:id="rId8"/>
    <p:sldId id="368" r:id="rId9"/>
    <p:sldId id="350" r:id="rId10"/>
    <p:sldId id="351" r:id="rId11"/>
    <p:sldId id="354" r:id="rId12"/>
    <p:sldId id="355" r:id="rId13"/>
    <p:sldId id="373" r:id="rId14"/>
    <p:sldId id="370" r:id="rId15"/>
    <p:sldId id="348" r:id="rId16"/>
    <p:sldId id="372" r:id="rId17"/>
    <p:sldId id="371" r:id="rId18"/>
    <p:sldId id="360" r:id="rId19"/>
    <p:sldId id="346" r:id="rId20"/>
    <p:sldId id="363" r:id="rId21"/>
    <p:sldId id="361" r:id="rId22"/>
    <p:sldId id="345" r:id="rId23"/>
    <p:sldId id="357" r:id="rId24"/>
    <p:sldId id="349" r:id="rId25"/>
    <p:sldId id="359" r:id="rId26"/>
    <p:sldId id="338"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B4ADD-4387-4C41-9D16-608AB6CFE799}" v="114" dt="2023-11-02T00:38:18.638"/>
    <p1510:client id="{333F593B-207F-0C4B-BCC4-704FF5CC4200}" v="832" dt="2023-11-02T02:24:05.721"/>
    <p1510:client id="{98AE186C-8C45-4B40-8A0C-315397D34844}" v="41" vWet="44" dt="2023-11-01T23:24:44.258"/>
    <p1510:client id="{C26906C2-FACB-4EC4-A354-3F3A4292A640}" v="1302" dt="2023-11-02T02:05:39.097"/>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shu Sunil Shrivastava" userId="87f6eec0-465f-4fbf-902f-d7542415ecd9" providerId="ADAL" clId="{C26906C2-FACB-4EC4-A354-3F3A4292A640}"/>
    <pc:docChg chg="undo redo custSel addSld delSld modSld sldOrd">
      <pc:chgData name="Himanshu Sunil Shrivastava" userId="87f6eec0-465f-4fbf-902f-d7542415ecd9" providerId="ADAL" clId="{C26906C2-FACB-4EC4-A354-3F3A4292A640}" dt="2023-11-02T02:05:39.097" v="1303" actId="20577"/>
      <pc:docMkLst>
        <pc:docMk/>
      </pc:docMkLst>
      <pc:sldChg chg="modSp mod">
        <pc:chgData name="Himanshu Sunil Shrivastava" userId="87f6eec0-465f-4fbf-902f-d7542415ecd9" providerId="ADAL" clId="{C26906C2-FACB-4EC4-A354-3F3A4292A640}" dt="2023-11-02T01:02:30.339" v="786" actId="20577"/>
        <pc:sldMkLst>
          <pc:docMk/>
          <pc:sldMk cId="2320115561" sldId="318"/>
        </pc:sldMkLst>
        <pc:spChg chg="mod">
          <ac:chgData name="Himanshu Sunil Shrivastava" userId="87f6eec0-465f-4fbf-902f-d7542415ecd9" providerId="ADAL" clId="{C26906C2-FACB-4EC4-A354-3F3A4292A640}" dt="2023-11-02T01:02:30.339" v="786" actId="20577"/>
          <ac:spMkLst>
            <pc:docMk/>
            <pc:sldMk cId="2320115561" sldId="318"/>
            <ac:spMk id="2" creationId="{00000000-0000-0000-0000-000000000000}"/>
          </ac:spMkLst>
        </pc:spChg>
        <pc:spChg chg="mod">
          <ac:chgData name="Himanshu Sunil Shrivastava" userId="87f6eec0-465f-4fbf-902f-d7542415ecd9" providerId="ADAL" clId="{C26906C2-FACB-4EC4-A354-3F3A4292A640}" dt="2023-11-02T01:02:00.515" v="770" actId="20577"/>
          <ac:spMkLst>
            <pc:docMk/>
            <pc:sldMk cId="2320115561" sldId="318"/>
            <ac:spMk id="3" creationId="{00000000-0000-0000-0000-000000000000}"/>
          </ac:spMkLst>
        </pc:spChg>
      </pc:sldChg>
      <pc:sldChg chg="addSp delSp modSp mod modClrScheme chgLayout">
        <pc:chgData name="Himanshu Sunil Shrivastava" userId="87f6eec0-465f-4fbf-902f-d7542415ecd9" providerId="ADAL" clId="{C26906C2-FACB-4EC4-A354-3F3A4292A640}" dt="2023-11-02T02:01:40.956" v="1272" actId="478"/>
        <pc:sldMkLst>
          <pc:docMk/>
          <pc:sldMk cId="577046454" sldId="338"/>
        </pc:sldMkLst>
        <pc:spChg chg="mod">
          <ac:chgData name="Himanshu Sunil Shrivastava" userId="87f6eec0-465f-4fbf-902f-d7542415ecd9" providerId="ADAL" clId="{C26906C2-FACB-4EC4-A354-3F3A4292A640}" dt="2023-11-02T02:01:32.012" v="1271" actId="122"/>
          <ac:spMkLst>
            <pc:docMk/>
            <pc:sldMk cId="577046454" sldId="338"/>
            <ac:spMk id="3" creationId="{00000000-0000-0000-0000-000000000000}"/>
          </ac:spMkLst>
        </pc:spChg>
        <pc:spChg chg="add del mod">
          <ac:chgData name="Himanshu Sunil Shrivastava" userId="87f6eec0-465f-4fbf-902f-d7542415ecd9" providerId="ADAL" clId="{C26906C2-FACB-4EC4-A354-3F3A4292A640}" dt="2023-11-02T02:00:23.408" v="1264" actId="478"/>
          <ac:spMkLst>
            <pc:docMk/>
            <pc:sldMk cId="577046454" sldId="338"/>
            <ac:spMk id="5" creationId="{F750AD14-7463-8F33-9FB7-BB4F184062C6}"/>
          </ac:spMkLst>
        </pc:spChg>
        <pc:spChg chg="del">
          <ac:chgData name="Himanshu Sunil Shrivastava" userId="87f6eec0-465f-4fbf-902f-d7542415ecd9" providerId="ADAL" clId="{C26906C2-FACB-4EC4-A354-3F3A4292A640}" dt="2023-11-02T02:01:40.956" v="1272" actId="478"/>
          <ac:spMkLst>
            <pc:docMk/>
            <pc:sldMk cId="577046454" sldId="338"/>
            <ac:spMk id="6" creationId="{0761CEC0-F34A-3E84-1FD4-DF9389C7F856}"/>
          </ac:spMkLst>
        </pc:spChg>
        <pc:spChg chg="add del mod">
          <ac:chgData name="Himanshu Sunil Shrivastava" userId="87f6eec0-465f-4fbf-902f-d7542415ecd9" providerId="ADAL" clId="{C26906C2-FACB-4EC4-A354-3F3A4292A640}" dt="2023-11-02T02:01:25.297" v="1269" actId="26606"/>
          <ac:spMkLst>
            <pc:docMk/>
            <pc:sldMk cId="577046454" sldId="338"/>
            <ac:spMk id="8" creationId="{5B065EDE-802F-8CD9-1E21-B8DC46B4B530}"/>
          </ac:spMkLst>
        </pc:spChg>
        <pc:picChg chg="del">
          <ac:chgData name="Himanshu Sunil Shrivastava" userId="87f6eec0-465f-4fbf-902f-d7542415ecd9" providerId="ADAL" clId="{C26906C2-FACB-4EC4-A354-3F3A4292A640}" dt="2023-11-02T02:00:14.780" v="1262" actId="478"/>
          <ac:picMkLst>
            <pc:docMk/>
            <pc:sldMk cId="577046454" sldId="338"/>
            <ac:picMk id="4" creationId="{26F7B817-37AB-977F-E4A1-62B36859CEDA}"/>
          </ac:picMkLst>
        </pc:picChg>
        <pc:picChg chg="del">
          <ac:chgData name="Himanshu Sunil Shrivastava" userId="87f6eec0-465f-4fbf-902f-d7542415ecd9" providerId="ADAL" clId="{C26906C2-FACB-4EC4-A354-3F3A4292A640}" dt="2023-11-02T02:00:18.193" v="1263" actId="478"/>
          <ac:picMkLst>
            <pc:docMk/>
            <pc:sldMk cId="577046454" sldId="338"/>
            <ac:picMk id="1028" creationId="{3A38F39E-B0D2-31B4-F954-43B0A9890962}"/>
          </ac:picMkLst>
        </pc:picChg>
      </pc:sldChg>
      <pc:sldChg chg="modSp mod">
        <pc:chgData name="Himanshu Sunil Shrivastava" userId="87f6eec0-465f-4fbf-902f-d7542415ecd9" providerId="ADAL" clId="{C26906C2-FACB-4EC4-A354-3F3A4292A640}" dt="2023-11-02T00:23:02.505" v="435" actId="255"/>
        <pc:sldMkLst>
          <pc:docMk/>
          <pc:sldMk cId="471410129" sldId="339"/>
        </pc:sldMkLst>
        <pc:spChg chg="mod">
          <ac:chgData name="Himanshu Sunil Shrivastava" userId="87f6eec0-465f-4fbf-902f-d7542415ecd9" providerId="ADAL" clId="{C26906C2-FACB-4EC4-A354-3F3A4292A640}" dt="2023-11-02T00:23:02.505" v="435" actId="255"/>
          <ac:spMkLst>
            <pc:docMk/>
            <pc:sldMk cId="471410129" sldId="339"/>
            <ac:spMk id="14" creationId="{00000000-0000-0000-0000-000000000000}"/>
          </ac:spMkLst>
        </pc:spChg>
      </pc:sldChg>
      <pc:sldChg chg="modSp mod">
        <pc:chgData name="Himanshu Sunil Shrivastava" userId="87f6eec0-465f-4fbf-902f-d7542415ecd9" providerId="ADAL" clId="{C26906C2-FACB-4EC4-A354-3F3A4292A640}" dt="2023-11-02T00:23:26.020" v="437" actId="255"/>
        <pc:sldMkLst>
          <pc:docMk/>
          <pc:sldMk cId="4046607261" sldId="341"/>
        </pc:sldMkLst>
        <pc:spChg chg="mod">
          <ac:chgData name="Himanshu Sunil Shrivastava" userId="87f6eec0-465f-4fbf-902f-d7542415ecd9" providerId="ADAL" clId="{C26906C2-FACB-4EC4-A354-3F3A4292A640}" dt="2023-11-02T00:23:26.020" v="437" actId="255"/>
          <ac:spMkLst>
            <pc:docMk/>
            <pc:sldMk cId="4046607261" sldId="341"/>
            <ac:spMk id="14" creationId="{00000000-0000-0000-0000-000000000000}"/>
          </ac:spMkLst>
        </pc:spChg>
      </pc:sldChg>
      <pc:sldChg chg="modSp mod">
        <pc:chgData name="Himanshu Sunil Shrivastava" userId="87f6eec0-465f-4fbf-902f-d7542415ecd9" providerId="ADAL" clId="{C26906C2-FACB-4EC4-A354-3F3A4292A640}" dt="2023-11-02T00:23:50.259" v="439" actId="255"/>
        <pc:sldMkLst>
          <pc:docMk/>
          <pc:sldMk cId="321032396" sldId="342"/>
        </pc:sldMkLst>
        <pc:spChg chg="mod">
          <ac:chgData name="Himanshu Sunil Shrivastava" userId="87f6eec0-465f-4fbf-902f-d7542415ecd9" providerId="ADAL" clId="{C26906C2-FACB-4EC4-A354-3F3A4292A640}" dt="2023-11-02T00:23:50.259" v="439" actId="255"/>
          <ac:spMkLst>
            <pc:docMk/>
            <pc:sldMk cId="321032396" sldId="342"/>
            <ac:spMk id="14" creationId="{00000000-0000-0000-0000-000000000000}"/>
          </ac:spMkLst>
        </pc:spChg>
      </pc:sldChg>
      <pc:sldChg chg="modSp mod">
        <pc:chgData name="Himanshu Sunil Shrivastava" userId="87f6eec0-465f-4fbf-902f-d7542415ecd9" providerId="ADAL" clId="{C26906C2-FACB-4EC4-A354-3F3A4292A640}" dt="2023-11-02T00:57:09.191" v="751" actId="20577"/>
        <pc:sldMkLst>
          <pc:docMk/>
          <pc:sldMk cId="1088860555" sldId="345"/>
        </pc:sldMkLst>
        <pc:spChg chg="mod">
          <ac:chgData name="Himanshu Sunil Shrivastava" userId="87f6eec0-465f-4fbf-902f-d7542415ecd9" providerId="ADAL" clId="{C26906C2-FACB-4EC4-A354-3F3A4292A640}" dt="2023-11-02T00:57:09.191" v="751" actId="20577"/>
          <ac:spMkLst>
            <pc:docMk/>
            <pc:sldMk cId="1088860555" sldId="345"/>
            <ac:spMk id="13" creationId="{00000000-0000-0000-0000-000000000000}"/>
          </ac:spMkLst>
        </pc:spChg>
        <pc:spChg chg="mod">
          <ac:chgData name="Himanshu Sunil Shrivastava" userId="87f6eec0-465f-4fbf-902f-d7542415ecd9" providerId="ADAL" clId="{C26906C2-FACB-4EC4-A354-3F3A4292A640}" dt="2023-11-02T00:56:28.049" v="747" actId="115"/>
          <ac:spMkLst>
            <pc:docMk/>
            <pc:sldMk cId="1088860555" sldId="345"/>
            <ac:spMk id="14" creationId="{00000000-0000-0000-0000-000000000000}"/>
          </ac:spMkLst>
        </pc:spChg>
      </pc:sldChg>
      <pc:sldChg chg="ord">
        <pc:chgData name="Himanshu Sunil Shrivastava" userId="87f6eec0-465f-4fbf-902f-d7542415ecd9" providerId="ADAL" clId="{C26906C2-FACB-4EC4-A354-3F3A4292A640}" dt="2023-11-02T00:25:12.894" v="445"/>
        <pc:sldMkLst>
          <pc:docMk/>
          <pc:sldMk cId="40845954" sldId="346"/>
        </pc:sldMkLst>
      </pc:sldChg>
      <pc:sldChg chg="modSp mod">
        <pc:chgData name="Himanshu Sunil Shrivastava" userId="87f6eec0-465f-4fbf-902f-d7542415ecd9" providerId="ADAL" clId="{C26906C2-FACB-4EC4-A354-3F3A4292A640}" dt="2023-11-02T00:40:14.211" v="455" actId="404"/>
        <pc:sldMkLst>
          <pc:docMk/>
          <pc:sldMk cId="391986511" sldId="348"/>
        </pc:sldMkLst>
        <pc:spChg chg="mod">
          <ac:chgData name="Himanshu Sunil Shrivastava" userId="87f6eec0-465f-4fbf-902f-d7542415ecd9" providerId="ADAL" clId="{C26906C2-FACB-4EC4-A354-3F3A4292A640}" dt="2023-11-02T00:40:14.211" v="455" actId="404"/>
          <ac:spMkLst>
            <pc:docMk/>
            <pc:sldMk cId="391986511" sldId="348"/>
            <ac:spMk id="14" creationId="{00000000-0000-0000-0000-000000000000}"/>
          </ac:spMkLst>
        </pc:spChg>
      </pc:sldChg>
      <pc:sldChg chg="modSp mod">
        <pc:chgData name="Himanshu Sunil Shrivastava" userId="87f6eec0-465f-4fbf-902f-d7542415ecd9" providerId="ADAL" clId="{C26906C2-FACB-4EC4-A354-3F3A4292A640}" dt="2023-11-02T01:54:02.144" v="1240" actId="108"/>
        <pc:sldMkLst>
          <pc:docMk/>
          <pc:sldMk cId="1057695129" sldId="349"/>
        </pc:sldMkLst>
        <pc:spChg chg="mod">
          <ac:chgData name="Himanshu Sunil Shrivastava" userId="87f6eec0-465f-4fbf-902f-d7542415ecd9" providerId="ADAL" clId="{C26906C2-FACB-4EC4-A354-3F3A4292A640}" dt="2023-11-02T01:54:02.144" v="1240" actId="108"/>
          <ac:spMkLst>
            <pc:docMk/>
            <pc:sldMk cId="1057695129" sldId="349"/>
            <ac:spMk id="14" creationId="{00000000-0000-0000-0000-000000000000}"/>
          </ac:spMkLst>
        </pc:spChg>
      </pc:sldChg>
      <pc:sldChg chg="delSp modSp mod">
        <pc:chgData name="Himanshu Sunil Shrivastava" userId="87f6eec0-465f-4fbf-902f-d7542415ecd9" providerId="ADAL" clId="{C26906C2-FACB-4EC4-A354-3F3A4292A640}" dt="2023-11-01T23:27:07.628" v="80" actId="20577"/>
        <pc:sldMkLst>
          <pc:docMk/>
          <pc:sldMk cId="2617758131" sldId="350"/>
        </pc:sldMkLst>
        <pc:spChg chg="mod">
          <ac:chgData name="Himanshu Sunil Shrivastava" userId="87f6eec0-465f-4fbf-902f-d7542415ecd9" providerId="ADAL" clId="{C26906C2-FACB-4EC4-A354-3F3A4292A640}" dt="2023-11-01T23:23:28.710" v="17" actId="20577"/>
          <ac:spMkLst>
            <pc:docMk/>
            <pc:sldMk cId="2617758131" sldId="350"/>
            <ac:spMk id="13" creationId="{00000000-0000-0000-0000-000000000000}"/>
          </ac:spMkLst>
        </pc:spChg>
        <pc:spChg chg="mod">
          <ac:chgData name="Himanshu Sunil Shrivastava" userId="87f6eec0-465f-4fbf-902f-d7542415ecd9" providerId="ADAL" clId="{C26906C2-FACB-4EC4-A354-3F3A4292A640}" dt="2023-11-01T23:27:07.628" v="80" actId="20577"/>
          <ac:spMkLst>
            <pc:docMk/>
            <pc:sldMk cId="2617758131" sldId="350"/>
            <ac:spMk id="14" creationId="{00000000-0000-0000-0000-000000000000}"/>
          </ac:spMkLst>
        </pc:spChg>
        <pc:graphicFrameChg chg="del">
          <ac:chgData name="Himanshu Sunil Shrivastava" userId="87f6eec0-465f-4fbf-902f-d7542415ecd9" providerId="ADAL" clId="{C26906C2-FACB-4EC4-A354-3F3A4292A640}" dt="2023-11-01T23:24:56.019" v="34" actId="478"/>
          <ac:graphicFrameMkLst>
            <pc:docMk/>
            <pc:sldMk cId="2617758131" sldId="350"/>
            <ac:graphicFrameMk id="2" creationId="{5439E976-7780-3D9D-FF4F-B95358B50003}"/>
          </ac:graphicFrameMkLst>
        </pc:graphicFrameChg>
      </pc:sldChg>
      <pc:sldChg chg="addSp modSp mod">
        <pc:chgData name="Himanshu Sunil Shrivastava" userId="87f6eec0-465f-4fbf-902f-d7542415ecd9" providerId="ADAL" clId="{C26906C2-FACB-4EC4-A354-3F3A4292A640}" dt="2023-11-02T00:53:02.709" v="611" actId="20577"/>
        <pc:sldMkLst>
          <pc:docMk/>
          <pc:sldMk cId="2971410694" sldId="351"/>
        </pc:sldMkLst>
        <pc:spChg chg="mod">
          <ac:chgData name="Himanshu Sunil Shrivastava" userId="87f6eec0-465f-4fbf-902f-d7542415ecd9" providerId="ADAL" clId="{C26906C2-FACB-4EC4-A354-3F3A4292A640}" dt="2023-11-02T00:53:02.709" v="611" actId="20577"/>
          <ac:spMkLst>
            <pc:docMk/>
            <pc:sldMk cId="2971410694" sldId="351"/>
            <ac:spMk id="2" creationId="{F78FA4C9-3D43-6BF4-82B3-256ACD504792}"/>
          </ac:spMkLst>
        </pc:spChg>
        <pc:spChg chg="mod">
          <ac:chgData name="Himanshu Sunil Shrivastava" userId="87f6eec0-465f-4fbf-902f-d7542415ecd9" providerId="ADAL" clId="{C26906C2-FACB-4EC4-A354-3F3A4292A640}" dt="2023-11-02T00:02:23.109" v="403" actId="20577"/>
          <ac:spMkLst>
            <pc:docMk/>
            <pc:sldMk cId="2971410694" sldId="351"/>
            <ac:spMk id="3" creationId="{EFE64EE1-642C-67E2-2804-652EDA609AFB}"/>
          </ac:spMkLst>
        </pc:spChg>
        <pc:spChg chg="add mod">
          <ac:chgData name="Himanshu Sunil Shrivastava" userId="87f6eec0-465f-4fbf-902f-d7542415ecd9" providerId="ADAL" clId="{C26906C2-FACB-4EC4-A354-3F3A4292A640}" dt="2023-11-02T00:50:36.616" v="517" actId="1076"/>
          <ac:spMkLst>
            <pc:docMk/>
            <pc:sldMk cId="2971410694" sldId="351"/>
            <ac:spMk id="5" creationId="{22C58F79-B58F-455C-9D51-3E67E22D485A}"/>
          </ac:spMkLst>
        </pc:spChg>
        <pc:spChg chg="add mod">
          <ac:chgData name="Himanshu Sunil Shrivastava" userId="87f6eec0-465f-4fbf-902f-d7542415ecd9" providerId="ADAL" clId="{C26906C2-FACB-4EC4-A354-3F3A4292A640}" dt="2023-11-02T00:50:33.907" v="516" actId="1076"/>
          <ac:spMkLst>
            <pc:docMk/>
            <pc:sldMk cId="2971410694" sldId="351"/>
            <ac:spMk id="6" creationId="{6D0E9BC3-0AD3-0D06-CEE0-99788444739C}"/>
          </ac:spMkLst>
        </pc:spChg>
        <pc:spChg chg="add mod">
          <ac:chgData name="Himanshu Sunil Shrivastava" userId="87f6eec0-465f-4fbf-902f-d7542415ecd9" providerId="ADAL" clId="{C26906C2-FACB-4EC4-A354-3F3A4292A640}" dt="2023-11-02T00:52:25.314" v="606" actId="14100"/>
          <ac:spMkLst>
            <pc:docMk/>
            <pc:sldMk cId="2971410694" sldId="351"/>
            <ac:spMk id="7" creationId="{B7249991-0AF2-6A4E-9791-50A0B248A3BF}"/>
          </ac:spMkLst>
        </pc:spChg>
        <pc:spChg chg="add mod">
          <ac:chgData name="Himanshu Sunil Shrivastava" userId="87f6eec0-465f-4fbf-902f-d7542415ecd9" providerId="ADAL" clId="{C26906C2-FACB-4EC4-A354-3F3A4292A640}" dt="2023-11-02T00:52:14.364" v="604" actId="113"/>
          <ac:spMkLst>
            <pc:docMk/>
            <pc:sldMk cId="2971410694" sldId="351"/>
            <ac:spMk id="8" creationId="{DAB240F0-9F9C-310A-A880-16C699CACD4E}"/>
          </ac:spMkLst>
        </pc:spChg>
        <pc:spChg chg="mod">
          <ac:chgData name="Himanshu Sunil Shrivastava" userId="87f6eec0-465f-4fbf-902f-d7542415ecd9" providerId="ADAL" clId="{C26906C2-FACB-4EC4-A354-3F3A4292A640}" dt="2023-11-02T00:52:44.617" v="609" actId="400"/>
          <ac:spMkLst>
            <pc:docMk/>
            <pc:sldMk cId="2971410694" sldId="351"/>
            <ac:spMk id="14" creationId="{00000000-0000-0000-0000-000000000000}"/>
          </ac:spMkLst>
        </pc:spChg>
      </pc:sldChg>
      <pc:sldChg chg="del">
        <pc:chgData name="Himanshu Sunil Shrivastava" userId="87f6eec0-465f-4fbf-902f-d7542415ecd9" providerId="ADAL" clId="{C26906C2-FACB-4EC4-A354-3F3A4292A640}" dt="2023-11-02T00:03:21.336" v="405" actId="47"/>
        <pc:sldMkLst>
          <pc:docMk/>
          <pc:sldMk cId="146565047" sldId="352"/>
        </pc:sldMkLst>
      </pc:sldChg>
      <pc:sldChg chg="del">
        <pc:chgData name="Himanshu Sunil Shrivastava" userId="87f6eec0-465f-4fbf-902f-d7542415ecd9" providerId="ADAL" clId="{C26906C2-FACB-4EC4-A354-3F3A4292A640}" dt="2023-11-02T00:03:25.881" v="406" actId="47"/>
        <pc:sldMkLst>
          <pc:docMk/>
          <pc:sldMk cId="532949022" sldId="353"/>
        </pc:sldMkLst>
      </pc:sldChg>
      <pc:sldChg chg="addSp delSp modSp mod">
        <pc:chgData name="Himanshu Sunil Shrivastava" userId="87f6eec0-465f-4fbf-902f-d7542415ecd9" providerId="ADAL" clId="{C26906C2-FACB-4EC4-A354-3F3A4292A640}" dt="2023-11-02T01:43:58.597" v="1203" actId="208"/>
        <pc:sldMkLst>
          <pc:docMk/>
          <pc:sldMk cId="76765829" sldId="355"/>
        </pc:sldMkLst>
        <pc:picChg chg="add mod">
          <ac:chgData name="Himanshu Sunil Shrivastava" userId="87f6eec0-465f-4fbf-902f-d7542415ecd9" providerId="ADAL" clId="{C26906C2-FACB-4EC4-A354-3F3A4292A640}" dt="2023-11-02T01:43:58.597" v="1203" actId="208"/>
          <ac:picMkLst>
            <pc:docMk/>
            <pc:sldMk cId="76765829" sldId="355"/>
            <ac:picMk id="4" creationId="{4DD2CA54-243E-5073-52D7-38BFA0006392}"/>
          </ac:picMkLst>
        </pc:picChg>
        <pc:picChg chg="del">
          <ac:chgData name="Himanshu Sunil Shrivastava" userId="87f6eec0-465f-4fbf-902f-d7542415ecd9" providerId="ADAL" clId="{C26906C2-FACB-4EC4-A354-3F3A4292A640}" dt="2023-11-02T01:41:22.199" v="1183" actId="478"/>
          <ac:picMkLst>
            <pc:docMk/>
            <pc:sldMk cId="76765829" sldId="355"/>
            <ac:picMk id="5" creationId="{92C2CE7E-E8ED-A205-D631-AFDD0EADEB78}"/>
          </ac:picMkLst>
        </pc:picChg>
        <pc:picChg chg="add mod">
          <ac:chgData name="Himanshu Sunil Shrivastava" userId="87f6eec0-465f-4fbf-902f-d7542415ecd9" providerId="ADAL" clId="{C26906C2-FACB-4EC4-A354-3F3A4292A640}" dt="2023-11-02T01:43:54.429" v="1202" actId="208"/>
          <ac:picMkLst>
            <pc:docMk/>
            <pc:sldMk cId="76765829" sldId="355"/>
            <ac:picMk id="7" creationId="{67CBEBB2-DE65-F5B6-5F85-90776988E935}"/>
          </ac:picMkLst>
        </pc:picChg>
        <pc:picChg chg="del">
          <ac:chgData name="Himanshu Sunil Shrivastava" userId="87f6eec0-465f-4fbf-902f-d7542415ecd9" providerId="ADAL" clId="{C26906C2-FACB-4EC4-A354-3F3A4292A640}" dt="2023-11-02T01:41:49.161" v="1191" actId="478"/>
          <ac:picMkLst>
            <pc:docMk/>
            <pc:sldMk cId="76765829" sldId="355"/>
            <ac:picMk id="8" creationId="{C2B7E278-61E0-FCC4-BAF2-6CD8BB7CB605}"/>
          </ac:picMkLst>
        </pc:picChg>
        <pc:picChg chg="del">
          <ac:chgData name="Himanshu Sunil Shrivastava" userId="87f6eec0-465f-4fbf-902f-d7542415ecd9" providerId="ADAL" clId="{C26906C2-FACB-4EC4-A354-3F3A4292A640}" dt="2023-11-02T01:41:48.623" v="1190" actId="478"/>
          <ac:picMkLst>
            <pc:docMk/>
            <pc:sldMk cId="76765829" sldId="355"/>
            <ac:picMk id="10" creationId="{16B81AEC-B81D-9EFE-06A2-9A9137853091}"/>
          </ac:picMkLst>
        </pc:picChg>
        <pc:picChg chg="del">
          <ac:chgData name="Himanshu Sunil Shrivastava" userId="87f6eec0-465f-4fbf-902f-d7542415ecd9" providerId="ADAL" clId="{C26906C2-FACB-4EC4-A354-3F3A4292A640}" dt="2023-11-02T01:41:49.622" v="1192" actId="478"/>
          <ac:picMkLst>
            <pc:docMk/>
            <pc:sldMk cId="76765829" sldId="355"/>
            <ac:picMk id="12" creationId="{1EEEFA10-B223-CF50-1437-77F29D3F214A}"/>
          </ac:picMkLst>
        </pc:picChg>
      </pc:sldChg>
      <pc:sldChg chg="del">
        <pc:chgData name="Himanshu Sunil Shrivastava" userId="87f6eec0-465f-4fbf-902f-d7542415ecd9" providerId="ADAL" clId="{C26906C2-FACB-4EC4-A354-3F3A4292A640}" dt="2023-11-02T01:47:55.619" v="1220" actId="2696"/>
        <pc:sldMkLst>
          <pc:docMk/>
          <pc:sldMk cId="2172409285" sldId="358"/>
        </pc:sldMkLst>
      </pc:sldChg>
      <pc:sldChg chg="modSp mod ord">
        <pc:chgData name="Himanshu Sunil Shrivastava" userId="87f6eec0-465f-4fbf-902f-d7542415ecd9" providerId="ADAL" clId="{C26906C2-FACB-4EC4-A354-3F3A4292A640}" dt="2023-11-02T00:24:51.402" v="441"/>
        <pc:sldMkLst>
          <pc:docMk/>
          <pc:sldMk cId="3633674267" sldId="360"/>
        </pc:sldMkLst>
        <pc:graphicFrameChg chg="modGraphic">
          <ac:chgData name="Himanshu Sunil Shrivastava" userId="87f6eec0-465f-4fbf-902f-d7542415ecd9" providerId="ADAL" clId="{C26906C2-FACB-4EC4-A354-3F3A4292A640}" dt="2023-11-01T23:43:17.203" v="331" actId="20577"/>
          <ac:graphicFrameMkLst>
            <pc:docMk/>
            <pc:sldMk cId="3633674267" sldId="360"/>
            <ac:graphicFrameMk id="2" creationId="{F1862146-5DE7-A64E-4226-53CC221EAC71}"/>
          </ac:graphicFrameMkLst>
        </pc:graphicFrameChg>
      </pc:sldChg>
      <pc:sldChg chg="modSp mod">
        <pc:chgData name="Himanshu Sunil Shrivastava" userId="87f6eec0-465f-4fbf-902f-d7542415ecd9" providerId="ADAL" clId="{C26906C2-FACB-4EC4-A354-3F3A4292A640}" dt="2023-11-02T00:57:32.524" v="752" actId="20577"/>
        <pc:sldMkLst>
          <pc:docMk/>
          <pc:sldMk cId="2289867797" sldId="361"/>
        </pc:sldMkLst>
        <pc:spChg chg="mod">
          <ac:chgData name="Himanshu Sunil Shrivastava" userId="87f6eec0-465f-4fbf-902f-d7542415ecd9" providerId="ADAL" clId="{C26906C2-FACB-4EC4-A354-3F3A4292A640}" dt="2023-11-02T00:57:32.524" v="752" actId="20577"/>
          <ac:spMkLst>
            <pc:docMk/>
            <pc:sldMk cId="2289867797" sldId="361"/>
            <ac:spMk id="2" creationId="{786A2E3A-30B4-7B46-D6F6-F03F047038FE}"/>
          </ac:spMkLst>
        </pc:spChg>
      </pc:sldChg>
      <pc:sldChg chg="del">
        <pc:chgData name="Himanshu Sunil Shrivastava" userId="87f6eec0-465f-4fbf-902f-d7542415ecd9" providerId="ADAL" clId="{C26906C2-FACB-4EC4-A354-3F3A4292A640}" dt="2023-11-02T01:59:59.013" v="1249" actId="2696"/>
        <pc:sldMkLst>
          <pc:docMk/>
          <pc:sldMk cId="2574628911" sldId="364"/>
        </pc:sldMkLst>
      </pc:sldChg>
      <pc:sldChg chg="modSp mod">
        <pc:chgData name="Himanshu Sunil Shrivastava" userId="87f6eec0-465f-4fbf-902f-d7542415ecd9" providerId="ADAL" clId="{C26906C2-FACB-4EC4-A354-3F3A4292A640}" dt="2023-11-02T00:22:53.572" v="434" actId="255"/>
        <pc:sldMkLst>
          <pc:docMk/>
          <pc:sldMk cId="2318049824" sldId="365"/>
        </pc:sldMkLst>
        <pc:spChg chg="mod">
          <ac:chgData name="Himanshu Sunil Shrivastava" userId="87f6eec0-465f-4fbf-902f-d7542415ecd9" providerId="ADAL" clId="{C26906C2-FACB-4EC4-A354-3F3A4292A640}" dt="2023-11-02T00:22:53.572" v="434" actId="255"/>
          <ac:spMkLst>
            <pc:docMk/>
            <pc:sldMk cId="2318049824" sldId="365"/>
            <ac:spMk id="14" creationId="{00000000-0000-0000-0000-000000000000}"/>
          </ac:spMkLst>
        </pc:spChg>
      </pc:sldChg>
      <pc:sldChg chg="addSp modSp mod">
        <pc:chgData name="Himanshu Sunil Shrivastava" userId="87f6eec0-465f-4fbf-902f-d7542415ecd9" providerId="ADAL" clId="{C26906C2-FACB-4EC4-A354-3F3A4292A640}" dt="2023-11-02T02:05:39.097" v="1303" actId="20577"/>
        <pc:sldMkLst>
          <pc:docMk/>
          <pc:sldMk cId="1411316327" sldId="367"/>
        </pc:sldMkLst>
        <pc:spChg chg="mod">
          <ac:chgData name="Himanshu Sunil Shrivastava" userId="87f6eec0-465f-4fbf-902f-d7542415ecd9" providerId="ADAL" clId="{C26906C2-FACB-4EC4-A354-3F3A4292A640}" dt="2023-11-02T02:04:34.090" v="1288" actId="27636"/>
          <ac:spMkLst>
            <pc:docMk/>
            <pc:sldMk cId="1411316327" sldId="367"/>
            <ac:spMk id="3" creationId="{B6D72B1E-FD10-6746-D08C-F2041C6DE80F}"/>
          </ac:spMkLst>
        </pc:spChg>
        <pc:spChg chg="add mod">
          <ac:chgData name="Himanshu Sunil Shrivastava" userId="87f6eec0-465f-4fbf-902f-d7542415ecd9" providerId="ADAL" clId="{C26906C2-FACB-4EC4-A354-3F3A4292A640}" dt="2023-11-02T02:05:39.097" v="1303" actId="20577"/>
          <ac:spMkLst>
            <pc:docMk/>
            <pc:sldMk cId="1411316327" sldId="367"/>
            <ac:spMk id="4" creationId="{17C11E9B-0585-147B-99CE-05266BC4041A}"/>
          </ac:spMkLst>
        </pc:spChg>
      </pc:sldChg>
      <pc:sldChg chg="delSp modSp add mod">
        <pc:chgData name="Himanshu Sunil Shrivastava" userId="87f6eec0-465f-4fbf-902f-d7542415ecd9" providerId="ADAL" clId="{C26906C2-FACB-4EC4-A354-3F3A4292A640}" dt="2023-11-02T01:21:47.596" v="1182" actId="20577"/>
        <pc:sldMkLst>
          <pc:docMk/>
          <pc:sldMk cId="3820484892" sldId="368"/>
        </pc:sldMkLst>
        <pc:spChg chg="mod">
          <ac:chgData name="Himanshu Sunil Shrivastava" userId="87f6eec0-465f-4fbf-902f-d7542415ecd9" providerId="ADAL" clId="{C26906C2-FACB-4EC4-A354-3F3A4292A640}" dt="2023-11-02T01:21:47.596" v="1182" actId="20577"/>
          <ac:spMkLst>
            <pc:docMk/>
            <pc:sldMk cId="3820484892" sldId="368"/>
            <ac:spMk id="13" creationId="{00000000-0000-0000-0000-000000000000}"/>
          </ac:spMkLst>
        </pc:spChg>
        <pc:spChg chg="mod">
          <ac:chgData name="Himanshu Sunil Shrivastava" userId="87f6eec0-465f-4fbf-902f-d7542415ecd9" providerId="ADAL" clId="{C26906C2-FACB-4EC4-A354-3F3A4292A640}" dt="2023-11-02T00:23:18.225" v="436" actId="255"/>
          <ac:spMkLst>
            <pc:docMk/>
            <pc:sldMk cId="3820484892" sldId="368"/>
            <ac:spMk id="14" creationId="{00000000-0000-0000-0000-000000000000}"/>
          </ac:spMkLst>
        </pc:spChg>
        <pc:graphicFrameChg chg="del">
          <ac:chgData name="Himanshu Sunil Shrivastava" userId="87f6eec0-465f-4fbf-902f-d7542415ecd9" providerId="ADAL" clId="{C26906C2-FACB-4EC4-A354-3F3A4292A640}" dt="2023-11-01T23:27:18.029" v="81" actId="478"/>
          <ac:graphicFrameMkLst>
            <pc:docMk/>
            <pc:sldMk cId="3820484892" sldId="368"/>
            <ac:graphicFrameMk id="2" creationId="{5439E976-7780-3D9D-FF4F-B95358B50003}"/>
          </ac:graphicFrameMkLst>
        </pc:graphicFrameChg>
      </pc:sldChg>
      <pc:sldChg chg="del">
        <pc:chgData name="Himanshu Sunil Shrivastava" userId="87f6eec0-465f-4fbf-902f-d7542415ecd9" providerId="ADAL" clId="{C26906C2-FACB-4EC4-A354-3F3A4292A640}" dt="2023-11-02T00:03:18.102" v="404" actId="47"/>
        <pc:sldMkLst>
          <pc:docMk/>
          <pc:sldMk cId="4164871449" sldId="369"/>
        </pc:sldMkLst>
      </pc:sldChg>
      <pc:sldChg chg="modSp mod">
        <pc:chgData name="Himanshu Sunil Shrivastava" userId="87f6eec0-465f-4fbf-902f-d7542415ecd9" providerId="ADAL" clId="{C26906C2-FACB-4EC4-A354-3F3A4292A640}" dt="2023-11-02T00:20:02.718" v="411" actId="13926"/>
        <pc:sldMkLst>
          <pc:docMk/>
          <pc:sldMk cId="1857593799" sldId="370"/>
        </pc:sldMkLst>
        <pc:spChg chg="mod">
          <ac:chgData name="Himanshu Sunil Shrivastava" userId="87f6eec0-465f-4fbf-902f-d7542415ecd9" providerId="ADAL" clId="{C26906C2-FACB-4EC4-A354-3F3A4292A640}" dt="2023-11-02T00:20:02.718" v="411" actId="13926"/>
          <ac:spMkLst>
            <pc:docMk/>
            <pc:sldMk cId="1857593799" sldId="370"/>
            <ac:spMk id="14" creationId="{00000000-0000-0000-0000-000000000000}"/>
          </ac:spMkLst>
        </pc:spChg>
      </pc:sldChg>
      <pc:sldChg chg="modSp mod">
        <pc:chgData name="Himanshu Sunil Shrivastava" userId="87f6eec0-465f-4fbf-902f-d7542415ecd9" providerId="ADAL" clId="{C26906C2-FACB-4EC4-A354-3F3A4292A640}" dt="2023-11-02T00:42:00.932" v="465" actId="255"/>
        <pc:sldMkLst>
          <pc:docMk/>
          <pc:sldMk cId="2286644673" sldId="372"/>
        </pc:sldMkLst>
        <pc:spChg chg="mod">
          <ac:chgData name="Himanshu Sunil Shrivastava" userId="87f6eec0-465f-4fbf-902f-d7542415ecd9" providerId="ADAL" clId="{C26906C2-FACB-4EC4-A354-3F3A4292A640}" dt="2023-11-02T00:42:00.932" v="465" actId="255"/>
          <ac:spMkLst>
            <pc:docMk/>
            <pc:sldMk cId="2286644673" sldId="372"/>
            <ac:spMk id="14" creationId="{00000000-0000-0000-0000-000000000000}"/>
          </ac:spMkLst>
        </pc:spChg>
      </pc:sldChg>
      <pc:sldChg chg="del">
        <pc:chgData name="Himanshu Sunil Shrivastava" userId="87f6eec0-465f-4fbf-902f-d7542415ecd9" providerId="ADAL" clId="{C26906C2-FACB-4EC4-A354-3F3A4292A640}" dt="2023-11-02T00:58:10.206" v="753" actId="2696"/>
        <pc:sldMkLst>
          <pc:docMk/>
          <pc:sldMk cId="1217042956" sldId="373"/>
        </pc:sldMkLst>
      </pc:sldChg>
      <pc:sldChg chg="addSp delSp modSp add mod">
        <pc:chgData name="Himanshu Sunil Shrivastava" userId="87f6eec0-465f-4fbf-902f-d7542415ecd9" providerId="ADAL" clId="{C26906C2-FACB-4EC4-A354-3F3A4292A640}" dt="2023-11-02T01:50:39.380" v="1222" actId="1076"/>
        <pc:sldMkLst>
          <pc:docMk/>
          <pc:sldMk cId="2156135472" sldId="373"/>
        </pc:sldMkLst>
        <pc:picChg chg="add mod">
          <ac:chgData name="Himanshu Sunil Shrivastava" userId="87f6eec0-465f-4fbf-902f-d7542415ecd9" providerId="ADAL" clId="{C26906C2-FACB-4EC4-A354-3F3A4292A640}" dt="2023-11-02T01:50:37.789" v="1221" actId="14100"/>
          <ac:picMkLst>
            <pc:docMk/>
            <pc:sldMk cId="2156135472" sldId="373"/>
            <ac:picMk id="3" creationId="{E3DBAB6C-C7F7-08D6-293E-B03B2347BA32}"/>
          </ac:picMkLst>
        </pc:picChg>
        <pc:picChg chg="del">
          <ac:chgData name="Himanshu Sunil Shrivastava" userId="87f6eec0-465f-4fbf-902f-d7542415ecd9" providerId="ADAL" clId="{C26906C2-FACB-4EC4-A354-3F3A4292A640}" dt="2023-11-02T01:44:37.142" v="1205" actId="478"/>
          <ac:picMkLst>
            <pc:docMk/>
            <pc:sldMk cId="2156135472" sldId="373"/>
            <ac:picMk id="4" creationId="{4DD2CA54-243E-5073-52D7-38BFA0006392}"/>
          </ac:picMkLst>
        </pc:picChg>
        <pc:picChg chg="add mod modCrop">
          <ac:chgData name="Himanshu Sunil Shrivastava" userId="87f6eec0-465f-4fbf-902f-d7542415ecd9" providerId="ADAL" clId="{C26906C2-FACB-4EC4-A354-3F3A4292A640}" dt="2023-11-02T01:50:39.380" v="1222" actId="1076"/>
          <ac:picMkLst>
            <pc:docMk/>
            <pc:sldMk cId="2156135472" sldId="373"/>
            <ac:picMk id="6" creationId="{14CFBE04-9772-189A-9650-0B49C087A65B}"/>
          </ac:picMkLst>
        </pc:picChg>
        <pc:picChg chg="del mod">
          <ac:chgData name="Himanshu Sunil Shrivastava" userId="87f6eec0-465f-4fbf-902f-d7542415ecd9" providerId="ADAL" clId="{C26906C2-FACB-4EC4-A354-3F3A4292A640}" dt="2023-11-02T01:46:16.413" v="1212" actId="478"/>
          <ac:picMkLst>
            <pc:docMk/>
            <pc:sldMk cId="2156135472" sldId="373"/>
            <ac:picMk id="7" creationId="{67CBEBB2-DE65-F5B6-5F85-90776988E935}"/>
          </ac:picMkLst>
        </pc:picChg>
      </pc:sldChg>
    </pc:docChg>
  </pc:docChgLst>
  <pc:docChgLst>
    <pc:chgData name="Poojitha Nadendla" userId="S::poojithanadendla@usf.edu::1b157338-7ac8-4268-a04f-e34007dc08a5" providerId="AD" clId="Web-{98AE186C-8C45-4B40-8A0C-315397D34844}"/>
    <pc:docChg chg="addSld delSld modSld addMainMaster delMainMaster modMainMaster">
      <pc:chgData name="Poojitha Nadendla" userId="S::poojithanadendla@usf.edu::1b157338-7ac8-4268-a04f-e34007dc08a5" providerId="AD" clId="Web-{98AE186C-8C45-4B40-8A0C-315397D34844}" dt="2023-11-01T23:24:37.430" v="38"/>
      <pc:docMkLst>
        <pc:docMk/>
      </pc:docMkLst>
      <pc:sldChg chg="modSp add del mod modClrScheme chgLayout">
        <pc:chgData name="Poojitha Nadendla" userId="S::poojithanadendla@usf.edu::1b157338-7ac8-4268-a04f-e34007dc08a5" providerId="AD" clId="Web-{98AE186C-8C45-4B40-8A0C-315397D34844}" dt="2023-11-01T23:24:37.430" v="38"/>
        <pc:sldMkLst>
          <pc:docMk/>
          <pc:sldMk cId="2320115561" sldId="318"/>
        </pc:sldMkLst>
        <pc:spChg chg="mod ord">
          <ac:chgData name="Poojitha Nadendla" userId="S::poojithanadendla@usf.edu::1b157338-7ac8-4268-a04f-e34007dc08a5" providerId="AD" clId="Web-{98AE186C-8C45-4B40-8A0C-315397D34844}" dt="2023-11-01T23:24:37.430" v="38"/>
          <ac:spMkLst>
            <pc:docMk/>
            <pc:sldMk cId="2320115561" sldId="318"/>
            <ac:spMk id="2"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2320115561" sldId="318"/>
            <ac:spMk id="3"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2717604774" sldId="329"/>
        </pc:sldMkLst>
        <pc:spChg chg="mod ord">
          <ac:chgData name="Poojitha Nadendla" userId="S::poojithanadendla@usf.edu::1b157338-7ac8-4268-a04f-e34007dc08a5" providerId="AD" clId="Web-{98AE186C-8C45-4B40-8A0C-315397D34844}" dt="2023-11-01T23:24:37.430" v="38"/>
          <ac:spMkLst>
            <pc:docMk/>
            <pc:sldMk cId="2717604774" sldId="329"/>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2717604774" sldId="329"/>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577046454" sldId="338"/>
        </pc:sldMkLst>
        <pc:spChg chg="mod ord">
          <ac:chgData name="Poojitha Nadendla" userId="S::poojithanadendla@usf.edu::1b157338-7ac8-4268-a04f-e34007dc08a5" providerId="AD" clId="Web-{98AE186C-8C45-4B40-8A0C-315397D34844}" dt="2023-11-01T23:24:37.430" v="38"/>
          <ac:spMkLst>
            <pc:docMk/>
            <pc:sldMk cId="577046454" sldId="338"/>
            <ac:spMk id="3" creationId="{00000000-0000-0000-0000-000000000000}"/>
          </ac:spMkLst>
        </pc:spChg>
        <pc:picChg chg="mod ord">
          <ac:chgData name="Poojitha Nadendla" userId="S::poojithanadendla@usf.edu::1b157338-7ac8-4268-a04f-e34007dc08a5" providerId="AD" clId="Web-{98AE186C-8C45-4B40-8A0C-315397D34844}" dt="2023-11-01T23:24:37.430" v="38"/>
          <ac:picMkLst>
            <pc:docMk/>
            <pc:sldMk cId="577046454" sldId="338"/>
            <ac:picMk id="4" creationId="{26F7B817-37AB-977F-E4A1-62B36859CEDA}"/>
          </ac:picMkLst>
        </pc:picChg>
      </pc:sldChg>
      <pc:sldChg chg="modSp mod modClrScheme chgLayout">
        <pc:chgData name="Poojitha Nadendla" userId="S::poojithanadendla@usf.edu::1b157338-7ac8-4268-a04f-e34007dc08a5" providerId="AD" clId="Web-{98AE186C-8C45-4B40-8A0C-315397D34844}" dt="2023-11-01T23:24:37.430" v="38"/>
        <pc:sldMkLst>
          <pc:docMk/>
          <pc:sldMk cId="471410129" sldId="339"/>
        </pc:sldMkLst>
        <pc:spChg chg="mod ord">
          <ac:chgData name="Poojitha Nadendla" userId="S::poojithanadendla@usf.edu::1b157338-7ac8-4268-a04f-e34007dc08a5" providerId="AD" clId="Web-{98AE186C-8C45-4B40-8A0C-315397D34844}" dt="2023-11-01T23:24:37.430" v="38"/>
          <ac:spMkLst>
            <pc:docMk/>
            <pc:sldMk cId="471410129" sldId="339"/>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471410129" sldId="339"/>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63886442" sldId="340"/>
        </pc:sldMkLst>
        <pc:spChg chg="mod ord">
          <ac:chgData name="Poojitha Nadendla" userId="S::poojithanadendla@usf.edu::1b157338-7ac8-4268-a04f-e34007dc08a5" providerId="AD" clId="Web-{98AE186C-8C45-4B40-8A0C-315397D34844}" dt="2023-11-01T23:24:37.430" v="38"/>
          <ac:spMkLst>
            <pc:docMk/>
            <pc:sldMk cId="63886442" sldId="340"/>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63886442" sldId="340"/>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4046607261" sldId="341"/>
        </pc:sldMkLst>
        <pc:spChg chg="mod ord">
          <ac:chgData name="Poojitha Nadendla" userId="S::poojithanadendla@usf.edu::1b157338-7ac8-4268-a04f-e34007dc08a5" providerId="AD" clId="Web-{98AE186C-8C45-4B40-8A0C-315397D34844}" dt="2023-11-01T23:24:37.430" v="38"/>
          <ac:spMkLst>
            <pc:docMk/>
            <pc:sldMk cId="4046607261" sldId="341"/>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4046607261" sldId="341"/>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321032396" sldId="342"/>
        </pc:sldMkLst>
        <pc:spChg chg="mod ord">
          <ac:chgData name="Poojitha Nadendla" userId="S::poojithanadendla@usf.edu::1b157338-7ac8-4268-a04f-e34007dc08a5" providerId="AD" clId="Web-{98AE186C-8C45-4B40-8A0C-315397D34844}" dt="2023-11-01T23:24:37.430" v="38"/>
          <ac:spMkLst>
            <pc:docMk/>
            <pc:sldMk cId="321032396" sldId="342"/>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321032396" sldId="342"/>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1088860555" sldId="345"/>
        </pc:sldMkLst>
        <pc:spChg chg="mod ord">
          <ac:chgData name="Poojitha Nadendla" userId="S::poojithanadendla@usf.edu::1b157338-7ac8-4268-a04f-e34007dc08a5" providerId="AD" clId="Web-{98AE186C-8C45-4B40-8A0C-315397D34844}" dt="2023-11-01T23:24:37.430" v="38"/>
          <ac:spMkLst>
            <pc:docMk/>
            <pc:sldMk cId="1088860555" sldId="345"/>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1088860555" sldId="345"/>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40845954" sldId="346"/>
        </pc:sldMkLst>
        <pc:spChg chg="mod ord">
          <ac:chgData name="Poojitha Nadendla" userId="S::poojithanadendla@usf.edu::1b157338-7ac8-4268-a04f-e34007dc08a5" providerId="AD" clId="Web-{98AE186C-8C45-4B40-8A0C-315397D34844}" dt="2023-11-01T23:24:37.430" v="38"/>
          <ac:spMkLst>
            <pc:docMk/>
            <pc:sldMk cId="40845954" sldId="346"/>
            <ac:spMk id="13"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391986511" sldId="348"/>
        </pc:sldMkLst>
        <pc:spChg chg="mod ord">
          <ac:chgData name="Poojitha Nadendla" userId="S::poojithanadendla@usf.edu::1b157338-7ac8-4268-a04f-e34007dc08a5" providerId="AD" clId="Web-{98AE186C-8C45-4B40-8A0C-315397D34844}" dt="2023-11-01T23:24:37.430" v="38"/>
          <ac:spMkLst>
            <pc:docMk/>
            <pc:sldMk cId="391986511" sldId="348"/>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391986511" sldId="348"/>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1057695129" sldId="349"/>
        </pc:sldMkLst>
        <pc:spChg chg="mod ord">
          <ac:chgData name="Poojitha Nadendla" userId="S::poojithanadendla@usf.edu::1b157338-7ac8-4268-a04f-e34007dc08a5" providerId="AD" clId="Web-{98AE186C-8C45-4B40-8A0C-315397D34844}" dt="2023-11-01T23:24:37.430" v="38"/>
          <ac:spMkLst>
            <pc:docMk/>
            <pc:sldMk cId="1057695129" sldId="349"/>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1057695129" sldId="349"/>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2617758131" sldId="350"/>
        </pc:sldMkLst>
        <pc:spChg chg="mod ord">
          <ac:chgData name="Poojitha Nadendla" userId="S::poojithanadendla@usf.edu::1b157338-7ac8-4268-a04f-e34007dc08a5" providerId="AD" clId="Web-{98AE186C-8C45-4B40-8A0C-315397D34844}" dt="2023-11-01T23:24:37.430" v="38"/>
          <ac:spMkLst>
            <pc:docMk/>
            <pc:sldMk cId="2617758131" sldId="350"/>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2617758131" sldId="350"/>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2971410694" sldId="351"/>
        </pc:sldMkLst>
        <pc:spChg chg="mod ord">
          <ac:chgData name="Poojitha Nadendla" userId="S::poojithanadendla@usf.edu::1b157338-7ac8-4268-a04f-e34007dc08a5" providerId="AD" clId="Web-{98AE186C-8C45-4B40-8A0C-315397D34844}" dt="2023-11-01T23:24:37.430" v="38"/>
          <ac:spMkLst>
            <pc:docMk/>
            <pc:sldMk cId="2971410694" sldId="351"/>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2971410694" sldId="351"/>
            <ac:spMk id="14" creationId="{00000000-0000-0000-0000-000000000000}"/>
          </ac:spMkLst>
        </pc:spChg>
      </pc:sldChg>
      <pc:sldChg chg="modSp mod chgLayout">
        <pc:chgData name="Poojitha Nadendla" userId="S::poojithanadendla@usf.edu::1b157338-7ac8-4268-a04f-e34007dc08a5" providerId="AD" clId="Web-{98AE186C-8C45-4B40-8A0C-315397D34844}" dt="2023-11-01T23:24:37.430" v="38"/>
        <pc:sldMkLst>
          <pc:docMk/>
          <pc:sldMk cId="146565047" sldId="352"/>
        </pc:sldMkLst>
        <pc:spChg chg="mod ord">
          <ac:chgData name="Poojitha Nadendla" userId="S::poojithanadendla@usf.edu::1b157338-7ac8-4268-a04f-e34007dc08a5" providerId="AD" clId="Web-{98AE186C-8C45-4B40-8A0C-315397D34844}" dt="2023-11-01T23:24:37.430" v="38"/>
          <ac:spMkLst>
            <pc:docMk/>
            <pc:sldMk cId="146565047" sldId="352"/>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146565047" sldId="352"/>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532949022" sldId="353"/>
        </pc:sldMkLst>
        <pc:spChg chg="mod ord">
          <ac:chgData name="Poojitha Nadendla" userId="S::poojithanadendla@usf.edu::1b157338-7ac8-4268-a04f-e34007dc08a5" providerId="AD" clId="Web-{98AE186C-8C45-4B40-8A0C-315397D34844}" dt="2023-11-01T23:24:37.430" v="38"/>
          <ac:spMkLst>
            <pc:docMk/>
            <pc:sldMk cId="532949022" sldId="353"/>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532949022" sldId="353"/>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3982899706" sldId="354"/>
        </pc:sldMkLst>
        <pc:spChg chg="mod ord">
          <ac:chgData name="Poojitha Nadendla" userId="S::poojithanadendla@usf.edu::1b157338-7ac8-4268-a04f-e34007dc08a5" providerId="AD" clId="Web-{98AE186C-8C45-4B40-8A0C-315397D34844}" dt="2023-11-01T23:24:37.430" v="38"/>
          <ac:spMkLst>
            <pc:docMk/>
            <pc:sldMk cId="3982899706" sldId="354"/>
            <ac:spMk id="2" creationId="{5BDCA00C-7910-6828-D0A1-5FDBFC543DE3}"/>
          </ac:spMkLst>
        </pc:spChg>
        <pc:spChg chg="mod ord">
          <ac:chgData name="Poojitha Nadendla" userId="S::poojithanadendla@usf.edu::1b157338-7ac8-4268-a04f-e34007dc08a5" providerId="AD" clId="Web-{98AE186C-8C45-4B40-8A0C-315397D34844}" dt="2023-11-01T23:24:37.430" v="38"/>
          <ac:spMkLst>
            <pc:docMk/>
            <pc:sldMk cId="3982899706" sldId="354"/>
            <ac:spMk id="3" creationId="{7D53367F-ABCF-71A4-AC40-5504A84B915C}"/>
          </ac:spMkLst>
        </pc:spChg>
      </pc:sldChg>
      <pc:sldChg chg="modSp mod modClrScheme chgLayout">
        <pc:chgData name="Poojitha Nadendla" userId="S::poojithanadendla@usf.edu::1b157338-7ac8-4268-a04f-e34007dc08a5" providerId="AD" clId="Web-{98AE186C-8C45-4B40-8A0C-315397D34844}" dt="2023-11-01T23:24:37.430" v="38"/>
        <pc:sldMkLst>
          <pc:docMk/>
          <pc:sldMk cId="76765829" sldId="355"/>
        </pc:sldMkLst>
        <pc:spChg chg="mod ord">
          <ac:chgData name="Poojitha Nadendla" userId="S::poojithanadendla@usf.edu::1b157338-7ac8-4268-a04f-e34007dc08a5" providerId="AD" clId="Web-{98AE186C-8C45-4B40-8A0C-315397D34844}" dt="2023-11-01T23:24:37.430" v="38"/>
          <ac:spMkLst>
            <pc:docMk/>
            <pc:sldMk cId="76765829" sldId="355"/>
            <ac:spMk id="13"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2696567959" sldId="357"/>
        </pc:sldMkLst>
        <pc:spChg chg="mod ord">
          <ac:chgData name="Poojitha Nadendla" userId="S::poojithanadendla@usf.edu::1b157338-7ac8-4268-a04f-e34007dc08a5" providerId="AD" clId="Web-{98AE186C-8C45-4B40-8A0C-315397D34844}" dt="2023-11-01T23:24:37.430" v="38"/>
          <ac:spMkLst>
            <pc:docMk/>
            <pc:sldMk cId="2696567959" sldId="357"/>
            <ac:spMk id="2" creationId="{0153F57B-8A12-97FB-8F64-D4D4ADA754D2}"/>
          </ac:spMkLst>
        </pc:spChg>
        <pc:spChg chg="mod ord">
          <ac:chgData name="Poojitha Nadendla" userId="S::poojithanadendla@usf.edu::1b157338-7ac8-4268-a04f-e34007dc08a5" providerId="AD" clId="Web-{98AE186C-8C45-4B40-8A0C-315397D34844}" dt="2023-11-01T23:24:37.430" v="38"/>
          <ac:spMkLst>
            <pc:docMk/>
            <pc:sldMk cId="2696567959" sldId="357"/>
            <ac:spMk id="3" creationId="{B9D5674D-5D58-BA37-961D-34E4569F9C1D}"/>
          </ac:spMkLst>
        </pc:spChg>
      </pc:sldChg>
      <pc:sldChg chg="modSp mod modClrScheme chgLayout">
        <pc:chgData name="Poojitha Nadendla" userId="S::poojithanadendla@usf.edu::1b157338-7ac8-4268-a04f-e34007dc08a5" providerId="AD" clId="Web-{98AE186C-8C45-4B40-8A0C-315397D34844}" dt="2023-11-01T23:24:37.430" v="38"/>
        <pc:sldMkLst>
          <pc:docMk/>
          <pc:sldMk cId="2172409285" sldId="358"/>
        </pc:sldMkLst>
        <pc:spChg chg="mod ord">
          <ac:chgData name="Poojitha Nadendla" userId="S::poojithanadendla@usf.edu::1b157338-7ac8-4268-a04f-e34007dc08a5" providerId="AD" clId="Web-{98AE186C-8C45-4B40-8A0C-315397D34844}" dt="2023-11-01T23:24:37.430" v="38"/>
          <ac:spMkLst>
            <pc:docMk/>
            <pc:sldMk cId="2172409285" sldId="358"/>
            <ac:spMk id="2" creationId="{655A96A0-61CA-BCC8-5D98-B314C16A3DBC}"/>
          </ac:spMkLst>
        </pc:spChg>
        <pc:picChg chg="mod ord">
          <ac:chgData name="Poojitha Nadendla" userId="S::poojithanadendla@usf.edu::1b157338-7ac8-4268-a04f-e34007dc08a5" providerId="AD" clId="Web-{98AE186C-8C45-4B40-8A0C-315397D34844}" dt="2023-11-01T23:24:37.430" v="38"/>
          <ac:picMkLst>
            <pc:docMk/>
            <pc:sldMk cId="2172409285" sldId="358"/>
            <ac:picMk id="15" creationId="{28A76593-4AE1-37E3-7199-D0E38AEEA6C3}"/>
          </ac:picMkLst>
        </pc:picChg>
      </pc:sldChg>
      <pc:sldChg chg="modSp mod modClrScheme chgLayout">
        <pc:chgData name="Poojitha Nadendla" userId="S::poojithanadendla@usf.edu::1b157338-7ac8-4268-a04f-e34007dc08a5" providerId="AD" clId="Web-{98AE186C-8C45-4B40-8A0C-315397D34844}" dt="2023-11-01T23:24:37.430" v="38"/>
        <pc:sldMkLst>
          <pc:docMk/>
          <pc:sldMk cId="351604285" sldId="359"/>
        </pc:sldMkLst>
        <pc:spChg chg="mod ord">
          <ac:chgData name="Poojitha Nadendla" userId="S::poojithanadendla@usf.edu::1b157338-7ac8-4268-a04f-e34007dc08a5" providerId="AD" clId="Web-{98AE186C-8C45-4B40-8A0C-315397D34844}" dt="2023-11-01T23:24:37.430" v="38"/>
          <ac:spMkLst>
            <pc:docMk/>
            <pc:sldMk cId="351604285" sldId="359"/>
            <ac:spMk id="2" creationId="{581A142E-553C-046B-FCAF-885A4387DD8C}"/>
          </ac:spMkLst>
        </pc:spChg>
        <pc:spChg chg="mod ord">
          <ac:chgData name="Poojitha Nadendla" userId="S::poojithanadendla@usf.edu::1b157338-7ac8-4268-a04f-e34007dc08a5" providerId="AD" clId="Web-{98AE186C-8C45-4B40-8A0C-315397D34844}" dt="2023-11-01T23:24:37.430" v="38"/>
          <ac:spMkLst>
            <pc:docMk/>
            <pc:sldMk cId="351604285" sldId="359"/>
            <ac:spMk id="9" creationId="{82BB5BE3-2B0C-1D0A-6070-419B20F453E4}"/>
          </ac:spMkLst>
        </pc:spChg>
      </pc:sldChg>
      <pc:sldChg chg="modSp mod modClrScheme chgLayout">
        <pc:chgData name="Poojitha Nadendla" userId="S::poojithanadendla@usf.edu::1b157338-7ac8-4268-a04f-e34007dc08a5" providerId="AD" clId="Web-{98AE186C-8C45-4B40-8A0C-315397D34844}" dt="2023-11-01T23:24:37.430" v="38"/>
        <pc:sldMkLst>
          <pc:docMk/>
          <pc:sldMk cId="3633674267" sldId="360"/>
        </pc:sldMkLst>
        <pc:spChg chg="mod ord">
          <ac:chgData name="Poojitha Nadendla" userId="S::poojithanadendla@usf.edu::1b157338-7ac8-4268-a04f-e34007dc08a5" providerId="AD" clId="Web-{98AE186C-8C45-4B40-8A0C-315397D34844}" dt="2023-11-01T23:24:37.430" v="38"/>
          <ac:spMkLst>
            <pc:docMk/>
            <pc:sldMk cId="3633674267" sldId="360"/>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3633674267" sldId="360"/>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2289867797" sldId="361"/>
        </pc:sldMkLst>
        <pc:spChg chg="mod ord">
          <ac:chgData name="Poojitha Nadendla" userId="S::poojithanadendla@usf.edu::1b157338-7ac8-4268-a04f-e34007dc08a5" providerId="AD" clId="Web-{98AE186C-8C45-4B40-8A0C-315397D34844}" dt="2023-11-01T23:24:37.430" v="38"/>
          <ac:spMkLst>
            <pc:docMk/>
            <pc:sldMk cId="2289867797" sldId="361"/>
            <ac:spMk id="2" creationId="{786A2E3A-30B4-7B46-D6F6-F03F047038FE}"/>
          </ac:spMkLst>
        </pc:spChg>
        <pc:spChg chg="mod ord">
          <ac:chgData name="Poojitha Nadendla" userId="S::poojithanadendla@usf.edu::1b157338-7ac8-4268-a04f-e34007dc08a5" providerId="AD" clId="Web-{98AE186C-8C45-4B40-8A0C-315397D34844}" dt="2023-11-01T23:24:37.430" v="38"/>
          <ac:spMkLst>
            <pc:docMk/>
            <pc:sldMk cId="2289867797" sldId="361"/>
            <ac:spMk id="3" creationId="{D2C4A983-A2E7-AF3A-FC72-D9E123B90308}"/>
          </ac:spMkLst>
        </pc:spChg>
      </pc:sldChg>
      <pc:sldChg chg="new del">
        <pc:chgData name="Poojitha Nadendla" userId="S::poojithanadendla@usf.edu::1b157338-7ac8-4268-a04f-e34007dc08a5" providerId="AD" clId="Web-{98AE186C-8C45-4B40-8A0C-315397D34844}" dt="2023-11-01T23:09:47.815" v="2"/>
        <pc:sldMkLst>
          <pc:docMk/>
          <pc:sldMk cId="924029589" sldId="362"/>
        </pc:sldMkLst>
      </pc:sldChg>
      <pc:sldChg chg="addSp delSp modSp add mod replId modClrScheme chgLayout">
        <pc:chgData name="Poojitha Nadendla" userId="S::poojithanadendla@usf.edu::1b157338-7ac8-4268-a04f-e34007dc08a5" providerId="AD" clId="Web-{98AE186C-8C45-4B40-8A0C-315397D34844}" dt="2023-11-01T23:24:37.430" v="38"/>
        <pc:sldMkLst>
          <pc:docMk/>
          <pc:sldMk cId="3659866246" sldId="363"/>
        </pc:sldMkLst>
        <pc:spChg chg="mod ord">
          <ac:chgData name="Poojitha Nadendla" userId="S::poojithanadendla@usf.edu::1b157338-7ac8-4268-a04f-e34007dc08a5" providerId="AD" clId="Web-{98AE186C-8C45-4B40-8A0C-315397D34844}" dt="2023-11-01T23:24:37.430" v="38"/>
          <ac:spMkLst>
            <pc:docMk/>
            <pc:sldMk cId="3659866246" sldId="363"/>
            <ac:spMk id="13" creationId="{00000000-0000-0000-0000-000000000000}"/>
          </ac:spMkLst>
        </pc:spChg>
        <pc:picChg chg="add mod">
          <ac:chgData name="Poojitha Nadendla" userId="S::poojithanadendla@usf.edu::1b157338-7ac8-4268-a04f-e34007dc08a5" providerId="AD" clId="Web-{98AE186C-8C45-4B40-8A0C-315397D34844}" dt="2023-11-01T23:16:43.356" v="18" actId="14100"/>
          <ac:picMkLst>
            <pc:docMk/>
            <pc:sldMk cId="3659866246" sldId="363"/>
            <ac:picMk id="2" creationId="{99C74C89-4C5E-3F95-AAED-FC916FABCB91}"/>
          </ac:picMkLst>
        </pc:picChg>
        <pc:picChg chg="del">
          <ac:chgData name="Poojitha Nadendla" userId="S::poojithanadendla@usf.edu::1b157338-7ac8-4268-a04f-e34007dc08a5" providerId="AD" clId="Web-{98AE186C-8C45-4B40-8A0C-315397D34844}" dt="2023-11-01T23:16:21.496" v="15"/>
          <ac:picMkLst>
            <pc:docMk/>
            <pc:sldMk cId="3659866246" sldId="363"/>
            <ac:picMk id="3" creationId="{8F03470B-93C0-6796-BD92-FBA295E61B2D}"/>
          </ac:picMkLst>
        </pc:picChg>
      </pc:sldChg>
      <pc:sldChg chg="modSp new mod modClrScheme chgLayout">
        <pc:chgData name="Poojitha Nadendla" userId="S::poojithanadendla@usf.edu::1b157338-7ac8-4268-a04f-e34007dc08a5" providerId="AD" clId="Web-{98AE186C-8C45-4B40-8A0C-315397D34844}" dt="2023-11-01T23:24:37.430" v="38"/>
        <pc:sldMkLst>
          <pc:docMk/>
          <pc:sldMk cId="2574628911" sldId="364"/>
        </pc:sldMkLst>
        <pc:spChg chg="mod ord">
          <ac:chgData name="Poojitha Nadendla" userId="S::poojithanadendla@usf.edu::1b157338-7ac8-4268-a04f-e34007dc08a5" providerId="AD" clId="Web-{98AE186C-8C45-4B40-8A0C-315397D34844}" dt="2023-11-01T23:24:37.430" v="38"/>
          <ac:spMkLst>
            <pc:docMk/>
            <pc:sldMk cId="2574628911" sldId="364"/>
            <ac:spMk id="2" creationId="{FCED1418-A7E7-AA0D-5A6A-1116D42FE162}"/>
          </ac:spMkLst>
        </pc:spChg>
        <pc:spChg chg="mod ord">
          <ac:chgData name="Poojitha Nadendla" userId="S::poojithanadendla@usf.edu::1b157338-7ac8-4268-a04f-e34007dc08a5" providerId="AD" clId="Web-{98AE186C-8C45-4B40-8A0C-315397D34844}" dt="2023-11-01T23:24:37.430" v="38"/>
          <ac:spMkLst>
            <pc:docMk/>
            <pc:sldMk cId="2574628911" sldId="364"/>
            <ac:spMk id="3" creationId="{05BA121B-3DF9-84F4-0B1D-594A74AD2363}"/>
          </ac:spMkLst>
        </pc:spChg>
      </pc:sldChg>
      <pc:sldChg chg="modSp mod modClrScheme chgLayout">
        <pc:chgData name="Poojitha Nadendla" userId="S::poojithanadendla@usf.edu::1b157338-7ac8-4268-a04f-e34007dc08a5" providerId="AD" clId="Web-{98AE186C-8C45-4B40-8A0C-315397D34844}" dt="2023-11-01T23:24:37.430" v="38"/>
        <pc:sldMkLst>
          <pc:docMk/>
          <pc:sldMk cId="2318049824" sldId="365"/>
        </pc:sldMkLst>
        <pc:spChg chg="mod ord">
          <ac:chgData name="Poojitha Nadendla" userId="S::poojithanadendla@usf.edu::1b157338-7ac8-4268-a04f-e34007dc08a5" providerId="AD" clId="Web-{98AE186C-8C45-4B40-8A0C-315397D34844}" dt="2023-11-01T23:24:37.430" v="38"/>
          <ac:spMkLst>
            <pc:docMk/>
            <pc:sldMk cId="2318049824" sldId="365"/>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2318049824" sldId="365"/>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779640741" sldId="366"/>
        </pc:sldMkLst>
        <pc:spChg chg="mod ord">
          <ac:chgData name="Poojitha Nadendla" userId="S::poojithanadendla@usf.edu::1b157338-7ac8-4268-a04f-e34007dc08a5" providerId="AD" clId="Web-{98AE186C-8C45-4B40-8A0C-315397D34844}" dt="2023-11-01T23:24:37.430" v="38"/>
          <ac:spMkLst>
            <pc:docMk/>
            <pc:sldMk cId="779640741" sldId="366"/>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779640741" sldId="366"/>
            <ac:spMk id="14" creationId="{00000000-0000-0000-0000-000000000000}"/>
          </ac:spMkLst>
        </pc:spChg>
      </pc:sldChg>
      <pc:sldChg chg="modSp mod modClrScheme chgLayout">
        <pc:chgData name="Poojitha Nadendla" userId="S::poojithanadendla@usf.edu::1b157338-7ac8-4268-a04f-e34007dc08a5" providerId="AD" clId="Web-{98AE186C-8C45-4B40-8A0C-315397D34844}" dt="2023-11-01T23:24:37.430" v="38"/>
        <pc:sldMkLst>
          <pc:docMk/>
          <pc:sldMk cId="1411316327" sldId="367"/>
        </pc:sldMkLst>
        <pc:spChg chg="mod ord">
          <ac:chgData name="Poojitha Nadendla" userId="S::poojithanadendla@usf.edu::1b157338-7ac8-4268-a04f-e34007dc08a5" providerId="AD" clId="Web-{98AE186C-8C45-4B40-8A0C-315397D34844}" dt="2023-11-01T23:24:37.430" v="38"/>
          <ac:spMkLst>
            <pc:docMk/>
            <pc:sldMk cId="1411316327" sldId="367"/>
            <ac:spMk id="2" creationId="{B0C1B21F-75F2-AE2E-6248-274F89FFDE19}"/>
          </ac:spMkLst>
        </pc:spChg>
        <pc:spChg chg="mod ord">
          <ac:chgData name="Poojitha Nadendla" userId="S::poojithanadendla@usf.edu::1b157338-7ac8-4268-a04f-e34007dc08a5" providerId="AD" clId="Web-{98AE186C-8C45-4B40-8A0C-315397D34844}" dt="2023-11-01T23:24:37.430" v="38"/>
          <ac:spMkLst>
            <pc:docMk/>
            <pc:sldMk cId="1411316327" sldId="367"/>
            <ac:spMk id="3" creationId="{B6D72B1E-FD10-6746-D08C-F2041C6DE80F}"/>
          </ac:spMkLst>
        </pc:spChg>
      </pc:sldChg>
      <pc:sldChg chg="modSp mod modClrScheme chgLayout">
        <pc:chgData name="Poojitha Nadendla" userId="S::poojithanadendla@usf.edu::1b157338-7ac8-4268-a04f-e34007dc08a5" providerId="AD" clId="Web-{98AE186C-8C45-4B40-8A0C-315397D34844}" dt="2023-11-01T23:24:37.430" v="38"/>
        <pc:sldMkLst>
          <pc:docMk/>
          <pc:sldMk cId="3820484892" sldId="368"/>
        </pc:sldMkLst>
        <pc:spChg chg="mod ord">
          <ac:chgData name="Poojitha Nadendla" userId="S::poojithanadendla@usf.edu::1b157338-7ac8-4268-a04f-e34007dc08a5" providerId="AD" clId="Web-{98AE186C-8C45-4B40-8A0C-315397D34844}" dt="2023-11-01T23:24:37.430" v="38"/>
          <ac:spMkLst>
            <pc:docMk/>
            <pc:sldMk cId="3820484892" sldId="368"/>
            <ac:spMk id="13" creationId="{00000000-0000-0000-0000-000000000000}"/>
          </ac:spMkLst>
        </pc:spChg>
        <pc:spChg chg="mod ord">
          <ac:chgData name="Poojitha Nadendla" userId="S::poojithanadendla@usf.edu::1b157338-7ac8-4268-a04f-e34007dc08a5" providerId="AD" clId="Web-{98AE186C-8C45-4B40-8A0C-315397D34844}" dt="2023-11-01T23:24:37.430" v="38"/>
          <ac:spMkLst>
            <pc:docMk/>
            <pc:sldMk cId="3820484892" sldId="368"/>
            <ac:spMk id="14" creationId="{00000000-0000-0000-0000-000000000000}"/>
          </ac:spMkLst>
        </pc:spChg>
      </pc:sldChg>
      <pc:sldMasterChg chg="add del mod setBg addSldLayout delSldLayout modSldLayout">
        <pc:chgData name="Poojitha Nadendla" userId="S::poojithanadendla@usf.edu::1b157338-7ac8-4268-a04f-e34007dc08a5" providerId="AD" clId="Web-{98AE186C-8C45-4B40-8A0C-315397D34844}" dt="2023-11-01T23:24:37.430" v="38"/>
        <pc:sldMasterMkLst>
          <pc:docMk/>
          <pc:sldMasterMk cId="1403059996" sldId="2147483648"/>
        </pc:sldMasterMkLst>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94999051" sldId="2147483649"/>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2738254095" sldId="2147483650"/>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1761813311" sldId="2147483651"/>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2825340762" sldId="2147483652"/>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4208419506" sldId="2147483653"/>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1626631400" sldId="2147483654"/>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3607540120" sldId="2147483655"/>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2544981540" sldId="2147483656"/>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2249172152" sldId="2147483657"/>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460095310" sldId="2147483658"/>
          </pc:sldLayoutMkLst>
        </pc:sldLayoutChg>
        <pc:sldLayoutChg chg="add del mod">
          <pc:chgData name="Poojitha Nadendla" userId="S::poojithanadendla@usf.edu::1b157338-7ac8-4268-a04f-e34007dc08a5" providerId="AD" clId="Web-{98AE186C-8C45-4B40-8A0C-315397D34844}" dt="2023-11-01T23:24:37.430" v="38"/>
          <pc:sldLayoutMkLst>
            <pc:docMk/>
            <pc:sldMasterMk cId="1403059996" sldId="2147483648"/>
            <pc:sldLayoutMk cId="4079035419" sldId="2147483659"/>
          </pc:sldLayoutMkLst>
        </pc:sldLayoutChg>
      </pc:sldMasterChg>
      <pc:sldMasterChg chg="add del modTransition addSldLayout delSldLayout modSldLayout">
        <pc:chgData name="Poojitha Nadendla" userId="S::poojithanadendla@usf.edu::1b157338-7ac8-4268-a04f-e34007dc08a5" providerId="AD" clId="Web-{98AE186C-8C45-4B40-8A0C-315397D34844}" dt="2023-11-01T23:24:37.430" v="38"/>
        <pc:sldMasterMkLst>
          <pc:docMk/>
          <pc:sldMasterMk cId="3046852528" sldId="2147483660"/>
        </pc:sldMasterMkLst>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3979387362" sldId="2147483661"/>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2233339350" sldId="2147483662"/>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3780573930" sldId="2147483663"/>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1249936037" sldId="2147483664"/>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2550766300" sldId="2147483665"/>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3976883704" sldId="2147483666"/>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1320568604" sldId="2147483667"/>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3202525458" sldId="2147483668"/>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2309627492" sldId="2147483669"/>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3970751785" sldId="2147483670"/>
          </pc:sldLayoutMkLst>
        </pc:sldLayoutChg>
        <pc:sldLayoutChg chg="add del mod replId">
          <pc:chgData name="Poojitha Nadendla" userId="S::poojithanadendla@usf.edu::1b157338-7ac8-4268-a04f-e34007dc08a5" providerId="AD" clId="Web-{98AE186C-8C45-4B40-8A0C-315397D34844}" dt="2023-11-01T23:24:37.430" v="38"/>
          <pc:sldLayoutMkLst>
            <pc:docMk/>
            <pc:sldMasterMk cId="3046852528" sldId="2147483660"/>
            <pc:sldLayoutMk cId="4132914099" sldId="2147483671"/>
          </pc:sldLayoutMkLst>
        </pc:sldLayoutChg>
      </pc:sldMasterChg>
    </pc:docChg>
  </pc:docChgLst>
  <pc:docChgLst>
    <pc:chgData name="Poojitha Nadendla" userId="S::poojithanadendla@usf.edu::1b157338-7ac8-4268-a04f-e34007dc08a5" providerId="AD" clId="Web-{2CAB4ADD-4387-4C41-9D16-608AB6CFE799}"/>
    <pc:docChg chg="modSld">
      <pc:chgData name="Poojitha Nadendla" userId="S::poojithanadendla@usf.edu::1b157338-7ac8-4268-a04f-e34007dc08a5" providerId="AD" clId="Web-{2CAB4ADD-4387-4C41-9D16-608AB6CFE799}" dt="2023-11-02T00:38:18.638" v="61" actId="1076"/>
      <pc:docMkLst>
        <pc:docMk/>
      </pc:docMkLst>
      <pc:sldChg chg="modSp">
        <pc:chgData name="Poojitha Nadendla" userId="S::poojithanadendla@usf.edu::1b157338-7ac8-4268-a04f-e34007dc08a5" providerId="AD" clId="Web-{2CAB4ADD-4387-4C41-9D16-608AB6CFE799}" dt="2023-11-02T00:38:18.638" v="61" actId="1076"/>
        <pc:sldMkLst>
          <pc:docMk/>
          <pc:sldMk cId="3633674267" sldId="360"/>
        </pc:sldMkLst>
        <pc:graphicFrameChg chg="mod modGraphic">
          <ac:chgData name="Poojitha Nadendla" userId="S::poojithanadendla@usf.edu::1b157338-7ac8-4268-a04f-e34007dc08a5" providerId="AD" clId="Web-{2CAB4ADD-4387-4C41-9D16-608AB6CFE799}" dt="2023-11-02T00:38:18.638" v="61" actId="1076"/>
          <ac:graphicFrameMkLst>
            <pc:docMk/>
            <pc:sldMk cId="3633674267" sldId="360"/>
            <ac:graphicFrameMk id="2" creationId="{F1862146-5DE7-A64E-4226-53CC221EAC71}"/>
          </ac:graphicFrameMkLst>
        </pc:graphicFrameChg>
      </pc:sldChg>
    </pc:docChg>
  </pc:docChgLst>
  <pc:docChgLst>
    <pc:chgData name="Harsha Sai Jagu" userId="e6a8fdb9-1bc8-4964-9e54-5ffd1952a574" providerId="ADAL" clId="{333F593B-207F-0C4B-BCC4-704FF5CC4200}"/>
    <pc:docChg chg="undo redo custSel addSld delSld modSld sldOrd">
      <pc:chgData name="Harsha Sai Jagu" userId="e6a8fdb9-1bc8-4964-9e54-5ffd1952a574" providerId="ADAL" clId="{333F593B-207F-0C4B-BCC4-704FF5CC4200}" dt="2023-11-02T02:24:05.721" v="837" actId="20577"/>
      <pc:docMkLst>
        <pc:docMk/>
      </pc:docMkLst>
      <pc:sldChg chg="modSp mod">
        <pc:chgData name="Harsha Sai Jagu" userId="e6a8fdb9-1bc8-4964-9e54-5ffd1952a574" providerId="ADAL" clId="{333F593B-207F-0C4B-BCC4-704FF5CC4200}" dt="2023-11-02T01:02:22.451" v="566" actId="20577"/>
        <pc:sldMkLst>
          <pc:docMk/>
          <pc:sldMk cId="2320115561" sldId="318"/>
        </pc:sldMkLst>
        <pc:spChg chg="mod">
          <ac:chgData name="Harsha Sai Jagu" userId="e6a8fdb9-1bc8-4964-9e54-5ffd1952a574" providerId="ADAL" clId="{333F593B-207F-0C4B-BCC4-704FF5CC4200}" dt="2023-11-02T01:02:22.451" v="566" actId="20577"/>
          <ac:spMkLst>
            <pc:docMk/>
            <pc:sldMk cId="2320115561" sldId="318"/>
            <ac:spMk id="3" creationId="{00000000-0000-0000-0000-000000000000}"/>
          </ac:spMkLst>
        </pc:spChg>
      </pc:sldChg>
      <pc:sldChg chg="addSp delSp modSp mod modClrScheme chgLayout">
        <pc:chgData name="Harsha Sai Jagu" userId="e6a8fdb9-1bc8-4964-9e54-5ffd1952a574" providerId="ADAL" clId="{333F593B-207F-0C4B-BCC4-704FF5CC4200}" dt="2023-11-02T02:01:42.561" v="623" actId="478"/>
        <pc:sldMkLst>
          <pc:docMk/>
          <pc:sldMk cId="577046454" sldId="338"/>
        </pc:sldMkLst>
        <pc:spChg chg="mod">
          <ac:chgData name="Harsha Sai Jagu" userId="e6a8fdb9-1bc8-4964-9e54-5ffd1952a574" providerId="ADAL" clId="{333F593B-207F-0C4B-BCC4-704FF5CC4200}" dt="2023-11-02T02:01:34.321" v="622" actId="26606"/>
          <ac:spMkLst>
            <pc:docMk/>
            <pc:sldMk cId="577046454" sldId="338"/>
            <ac:spMk id="3" creationId="{00000000-0000-0000-0000-000000000000}"/>
          </ac:spMkLst>
        </pc:spChg>
        <pc:spChg chg="add del mod">
          <ac:chgData name="Harsha Sai Jagu" userId="e6a8fdb9-1bc8-4964-9e54-5ffd1952a574" providerId="ADAL" clId="{333F593B-207F-0C4B-BCC4-704FF5CC4200}" dt="2023-11-02T02:01:42.561" v="623" actId="478"/>
          <ac:spMkLst>
            <pc:docMk/>
            <pc:sldMk cId="577046454" sldId="338"/>
            <ac:spMk id="6" creationId="{0761CEC0-F34A-3E84-1FD4-DF9389C7F856}"/>
          </ac:spMkLst>
        </pc:spChg>
      </pc:sldChg>
      <pc:sldChg chg="modSp mod">
        <pc:chgData name="Harsha Sai Jagu" userId="e6a8fdb9-1bc8-4964-9e54-5ffd1952a574" providerId="ADAL" clId="{333F593B-207F-0C4B-BCC4-704FF5CC4200}" dt="2023-11-01T23:22:51.341" v="43" actId="108"/>
        <pc:sldMkLst>
          <pc:docMk/>
          <pc:sldMk cId="471410129" sldId="339"/>
        </pc:sldMkLst>
        <pc:spChg chg="mod">
          <ac:chgData name="Harsha Sai Jagu" userId="e6a8fdb9-1bc8-4964-9e54-5ffd1952a574" providerId="ADAL" clId="{333F593B-207F-0C4B-BCC4-704FF5CC4200}" dt="2023-11-01T23:21:09.142" v="35" actId="20577"/>
          <ac:spMkLst>
            <pc:docMk/>
            <pc:sldMk cId="471410129" sldId="339"/>
            <ac:spMk id="13" creationId="{00000000-0000-0000-0000-000000000000}"/>
          </ac:spMkLst>
        </pc:spChg>
        <pc:spChg chg="mod">
          <ac:chgData name="Harsha Sai Jagu" userId="e6a8fdb9-1bc8-4964-9e54-5ffd1952a574" providerId="ADAL" clId="{333F593B-207F-0C4B-BCC4-704FF5CC4200}" dt="2023-11-01T23:22:51.341" v="43" actId="108"/>
          <ac:spMkLst>
            <pc:docMk/>
            <pc:sldMk cId="471410129" sldId="339"/>
            <ac:spMk id="14" creationId="{00000000-0000-0000-0000-000000000000}"/>
          </ac:spMkLst>
        </pc:spChg>
      </pc:sldChg>
      <pc:sldChg chg="del ord">
        <pc:chgData name="Harsha Sai Jagu" userId="e6a8fdb9-1bc8-4964-9e54-5ffd1952a574" providerId="ADAL" clId="{333F593B-207F-0C4B-BCC4-704FF5CC4200}" dt="2023-11-02T01:19:05.530" v="590" actId="2696"/>
        <pc:sldMkLst>
          <pc:docMk/>
          <pc:sldMk cId="63886442" sldId="340"/>
        </pc:sldMkLst>
      </pc:sldChg>
      <pc:sldChg chg="modSp mod ord">
        <pc:chgData name="Harsha Sai Jagu" userId="e6a8fdb9-1bc8-4964-9e54-5ffd1952a574" providerId="ADAL" clId="{333F593B-207F-0C4B-BCC4-704FF5CC4200}" dt="2023-11-02T02:04:09.796" v="662" actId="20577"/>
        <pc:sldMkLst>
          <pc:docMk/>
          <pc:sldMk cId="4046607261" sldId="341"/>
        </pc:sldMkLst>
        <pc:spChg chg="mod">
          <ac:chgData name="Harsha Sai Jagu" userId="e6a8fdb9-1bc8-4964-9e54-5ffd1952a574" providerId="ADAL" clId="{333F593B-207F-0C4B-BCC4-704FF5CC4200}" dt="2023-11-02T02:04:09.796" v="662" actId="20577"/>
          <ac:spMkLst>
            <pc:docMk/>
            <pc:sldMk cId="4046607261" sldId="341"/>
            <ac:spMk id="13" creationId="{00000000-0000-0000-0000-000000000000}"/>
          </ac:spMkLst>
        </pc:spChg>
      </pc:sldChg>
      <pc:sldChg chg="modSp mod ord">
        <pc:chgData name="Harsha Sai Jagu" userId="e6a8fdb9-1bc8-4964-9e54-5ffd1952a574" providerId="ADAL" clId="{333F593B-207F-0C4B-BCC4-704FF5CC4200}" dt="2023-11-02T02:03:54.889" v="658" actId="20577"/>
        <pc:sldMkLst>
          <pc:docMk/>
          <pc:sldMk cId="321032396" sldId="342"/>
        </pc:sldMkLst>
        <pc:spChg chg="mod">
          <ac:chgData name="Harsha Sai Jagu" userId="e6a8fdb9-1bc8-4964-9e54-5ffd1952a574" providerId="ADAL" clId="{333F593B-207F-0C4B-BCC4-704FF5CC4200}" dt="2023-11-02T02:03:54.889" v="658" actId="20577"/>
          <ac:spMkLst>
            <pc:docMk/>
            <pc:sldMk cId="321032396" sldId="342"/>
            <ac:spMk id="13" creationId="{00000000-0000-0000-0000-000000000000}"/>
          </ac:spMkLst>
        </pc:spChg>
        <pc:spChg chg="mod">
          <ac:chgData name="Harsha Sai Jagu" userId="e6a8fdb9-1bc8-4964-9e54-5ffd1952a574" providerId="ADAL" clId="{333F593B-207F-0C4B-BCC4-704FF5CC4200}" dt="2023-11-02T01:24:17.470" v="605" actId="108"/>
          <ac:spMkLst>
            <pc:docMk/>
            <pc:sldMk cId="321032396" sldId="342"/>
            <ac:spMk id="14" creationId="{00000000-0000-0000-0000-000000000000}"/>
          </ac:spMkLst>
        </pc:spChg>
      </pc:sldChg>
      <pc:sldChg chg="modSp mod ord">
        <pc:chgData name="Harsha Sai Jagu" userId="e6a8fdb9-1bc8-4964-9e54-5ffd1952a574" providerId="ADAL" clId="{333F593B-207F-0C4B-BCC4-704FF5CC4200}" dt="2023-11-02T00:58:40.623" v="558" actId="20578"/>
        <pc:sldMkLst>
          <pc:docMk/>
          <pc:sldMk cId="1088860555" sldId="345"/>
        </pc:sldMkLst>
        <pc:spChg chg="mod">
          <ac:chgData name="Harsha Sai Jagu" userId="e6a8fdb9-1bc8-4964-9e54-5ffd1952a574" providerId="ADAL" clId="{333F593B-207F-0C4B-BCC4-704FF5CC4200}" dt="2023-11-02T00:58:36.620" v="557" actId="20577"/>
          <ac:spMkLst>
            <pc:docMk/>
            <pc:sldMk cId="1088860555" sldId="345"/>
            <ac:spMk id="13" creationId="{00000000-0000-0000-0000-000000000000}"/>
          </ac:spMkLst>
        </pc:spChg>
        <pc:spChg chg="mod">
          <ac:chgData name="Harsha Sai Jagu" userId="e6a8fdb9-1bc8-4964-9e54-5ffd1952a574" providerId="ADAL" clId="{333F593B-207F-0C4B-BCC4-704FF5CC4200}" dt="2023-11-02T00:56:53.465" v="539" actId="20577"/>
          <ac:spMkLst>
            <pc:docMk/>
            <pc:sldMk cId="1088860555" sldId="345"/>
            <ac:spMk id="14" creationId="{00000000-0000-0000-0000-000000000000}"/>
          </ac:spMkLst>
        </pc:spChg>
      </pc:sldChg>
      <pc:sldChg chg="ord">
        <pc:chgData name="Harsha Sai Jagu" userId="e6a8fdb9-1bc8-4964-9e54-5ffd1952a574" providerId="ADAL" clId="{333F593B-207F-0C4B-BCC4-704FF5CC4200}" dt="2023-11-02T00:25:35.045" v="350" actId="20578"/>
        <pc:sldMkLst>
          <pc:docMk/>
          <pc:sldMk cId="40845954" sldId="346"/>
        </pc:sldMkLst>
      </pc:sldChg>
      <pc:sldChg chg="addSp delSp modSp mod ord">
        <pc:chgData name="Harsha Sai Jagu" userId="e6a8fdb9-1bc8-4964-9e54-5ffd1952a574" providerId="ADAL" clId="{333F593B-207F-0C4B-BCC4-704FF5CC4200}" dt="2023-11-02T00:37:21.004" v="467" actId="20577"/>
        <pc:sldMkLst>
          <pc:docMk/>
          <pc:sldMk cId="391986511" sldId="348"/>
        </pc:sldMkLst>
        <pc:spChg chg="add del mod">
          <ac:chgData name="Harsha Sai Jagu" userId="e6a8fdb9-1bc8-4964-9e54-5ffd1952a574" providerId="ADAL" clId="{333F593B-207F-0C4B-BCC4-704FF5CC4200}" dt="2023-11-02T00:28:51.567" v="358"/>
          <ac:spMkLst>
            <pc:docMk/>
            <pc:sldMk cId="391986511" sldId="348"/>
            <ac:spMk id="2" creationId="{12579E55-9D50-0970-36F6-55E8B9F058F4}"/>
          </ac:spMkLst>
        </pc:spChg>
        <pc:spChg chg="mod">
          <ac:chgData name="Harsha Sai Jagu" userId="e6a8fdb9-1bc8-4964-9e54-5ffd1952a574" providerId="ADAL" clId="{333F593B-207F-0C4B-BCC4-704FF5CC4200}" dt="2023-11-02T00:29:24.505" v="380" actId="20577"/>
          <ac:spMkLst>
            <pc:docMk/>
            <pc:sldMk cId="391986511" sldId="348"/>
            <ac:spMk id="13" creationId="{00000000-0000-0000-0000-000000000000}"/>
          </ac:spMkLst>
        </pc:spChg>
        <pc:spChg chg="mod">
          <ac:chgData name="Harsha Sai Jagu" userId="e6a8fdb9-1bc8-4964-9e54-5ffd1952a574" providerId="ADAL" clId="{333F593B-207F-0C4B-BCC4-704FF5CC4200}" dt="2023-11-02T00:37:21.004" v="467" actId="20577"/>
          <ac:spMkLst>
            <pc:docMk/>
            <pc:sldMk cId="391986511" sldId="348"/>
            <ac:spMk id="14" creationId="{00000000-0000-0000-0000-000000000000}"/>
          </ac:spMkLst>
        </pc:spChg>
      </pc:sldChg>
      <pc:sldChg chg="modSp mod ord">
        <pc:chgData name="Harsha Sai Jagu" userId="e6a8fdb9-1bc8-4964-9e54-5ffd1952a574" providerId="ADAL" clId="{333F593B-207F-0C4B-BCC4-704FF5CC4200}" dt="2023-11-02T01:53:01.925" v="621"/>
        <pc:sldMkLst>
          <pc:docMk/>
          <pc:sldMk cId="1057695129" sldId="349"/>
        </pc:sldMkLst>
        <pc:spChg chg="mod">
          <ac:chgData name="Harsha Sai Jagu" userId="e6a8fdb9-1bc8-4964-9e54-5ffd1952a574" providerId="ADAL" clId="{333F593B-207F-0C4B-BCC4-704FF5CC4200}" dt="2023-11-02T01:53:01.925" v="621"/>
          <ac:spMkLst>
            <pc:docMk/>
            <pc:sldMk cId="1057695129" sldId="349"/>
            <ac:spMk id="14" creationId="{00000000-0000-0000-0000-000000000000}"/>
          </ac:spMkLst>
        </pc:spChg>
      </pc:sldChg>
      <pc:sldChg chg="modSp mod">
        <pc:chgData name="Harsha Sai Jagu" userId="e6a8fdb9-1bc8-4964-9e54-5ffd1952a574" providerId="ADAL" clId="{333F593B-207F-0C4B-BCC4-704FF5CC4200}" dt="2023-11-01T23:50:12.433" v="198" actId="5793"/>
        <pc:sldMkLst>
          <pc:docMk/>
          <pc:sldMk cId="2617758131" sldId="350"/>
        </pc:sldMkLst>
        <pc:spChg chg="mod">
          <ac:chgData name="Harsha Sai Jagu" userId="e6a8fdb9-1bc8-4964-9e54-5ffd1952a574" providerId="ADAL" clId="{333F593B-207F-0C4B-BCC4-704FF5CC4200}" dt="2023-11-01T23:45:05.660" v="109" actId="20577"/>
          <ac:spMkLst>
            <pc:docMk/>
            <pc:sldMk cId="2617758131" sldId="350"/>
            <ac:spMk id="13" creationId="{00000000-0000-0000-0000-000000000000}"/>
          </ac:spMkLst>
        </pc:spChg>
        <pc:spChg chg="mod">
          <ac:chgData name="Harsha Sai Jagu" userId="e6a8fdb9-1bc8-4964-9e54-5ffd1952a574" providerId="ADAL" clId="{333F593B-207F-0C4B-BCC4-704FF5CC4200}" dt="2023-11-01T23:50:12.433" v="198" actId="5793"/>
          <ac:spMkLst>
            <pc:docMk/>
            <pc:sldMk cId="2617758131" sldId="350"/>
            <ac:spMk id="14" creationId="{00000000-0000-0000-0000-000000000000}"/>
          </ac:spMkLst>
        </pc:spChg>
      </pc:sldChg>
      <pc:sldChg chg="addSp delSp modSp add del mod">
        <pc:chgData name="Harsha Sai Jagu" userId="e6a8fdb9-1bc8-4964-9e54-5ffd1952a574" providerId="ADAL" clId="{333F593B-207F-0C4B-BCC4-704FF5CC4200}" dt="2023-11-01T23:56:28.713" v="247" actId="113"/>
        <pc:sldMkLst>
          <pc:docMk/>
          <pc:sldMk cId="2971410694" sldId="351"/>
        </pc:sldMkLst>
        <pc:spChg chg="add mod">
          <ac:chgData name="Harsha Sai Jagu" userId="e6a8fdb9-1bc8-4964-9e54-5ffd1952a574" providerId="ADAL" clId="{333F593B-207F-0C4B-BCC4-704FF5CC4200}" dt="2023-11-01T23:56:28.713" v="247" actId="113"/>
          <ac:spMkLst>
            <pc:docMk/>
            <pc:sldMk cId="2971410694" sldId="351"/>
            <ac:spMk id="2" creationId="{F78FA4C9-3D43-6BF4-82B3-256ACD504792}"/>
          </ac:spMkLst>
        </pc:spChg>
        <pc:spChg chg="add mod">
          <ac:chgData name="Harsha Sai Jagu" userId="e6a8fdb9-1bc8-4964-9e54-5ffd1952a574" providerId="ADAL" clId="{333F593B-207F-0C4B-BCC4-704FF5CC4200}" dt="2023-11-01T23:56:20.527" v="244" actId="113"/>
          <ac:spMkLst>
            <pc:docMk/>
            <pc:sldMk cId="2971410694" sldId="351"/>
            <ac:spMk id="3" creationId="{EFE64EE1-642C-67E2-2804-652EDA609AFB}"/>
          </ac:spMkLst>
        </pc:spChg>
        <pc:spChg chg="add del mod">
          <ac:chgData name="Harsha Sai Jagu" userId="e6a8fdb9-1bc8-4964-9e54-5ffd1952a574" providerId="ADAL" clId="{333F593B-207F-0C4B-BCC4-704FF5CC4200}" dt="2023-11-01T23:54:46.270" v="241"/>
          <ac:spMkLst>
            <pc:docMk/>
            <pc:sldMk cId="2971410694" sldId="351"/>
            <ac:spMk id="4" creationId="{D67049F1-063A-2B0B-9C82-D819ADB17183}"/>
          </ac:spMkLst>
        </pc:spChg>
        <pc:spChg chg="mod">
          <ac:chgData name="Harsha Sai Jagu" userId="e6a8fdb9-1bc8-4964-9e54-5ffd1952a574" providerId="ADAL" clId="{333F593B-207F-0C4B-BCC4-704FF5CC4200}" dt="2023-11-01T23:53:10.446" v="209" actId="1076"/>
          <ac:spMkLst>
            <pc:docMk/>
            <pc:sldMk cId="2971410694" sldId="351"/>
            <ac:spMk id="14" creationId="{00000000-0000-0000-0000-000000000000}"/>
          </ac:spMkLst>
        </pc:spChg>
      </pc:sldChg>
      <pc:sldChg chg="addSp delSp modSp mod modClrScheme chgLayout">
        <pc:chgData name="Harsha Sai Jagu" userId="e6a8fdb9-1bc8-4964-9e54-5ffd1952a574" providerId="ADAL" clId="{333F593B-207F-0C4B-BCC4-704FF5CC4200}" dt="2023-11-02T01:37:36.817" v="612" actId="26606"/>
        <pc:sldMkLst>
          <pc:docMk/>
          <pc:sldMk cId="3982899706" sldId="354"/>
        </pc:sldMkLst>
        <pc:spChg chg="mod">
          <ac:chgData name="Harsha Sai Jagu" userId="e6a8fdb9-1bc8-4964-9e54-5ffd1952a574" providerId="ADAL" clId="{333F593B-207F-0C4B-BCC4-704FF5CC4200}" dt="2023-11-02T00:02:18.977" v="258" actId="26606"/>
          <ac:spMkLst>
            <pc:docMk/>
            <pc:sldMk cId="3982899706" sldId="354"/>
            <ac:spMk id="2" creationId="{5BDCA00C-7910-6828-D0A1-5FDBFC543DE3}"/>
          </ac:spMkLst>
        </pc:spChg>
        <pc:spChg chg="mod ord">
          <ac:chgData name="Harsha Sai Jagu" userId="e6a8fdb9-1bc8-4964-9e54-5ffd1952a574" providerId="ADAL" clId="{333F593B-207F-0C4B-BCC4-704FF5CC4200}" dt="2023-11-02T01:37:36.817" v="612" actId="26606"/>
          <ac:spMkLst>
            <pc:docMk/>
            <pc:sldMk cId="3982899706" sldId="354"/>
            <ac:spMk id="3" creationId="{7D53367F-ABCF-71A4-AC40-5504A84B915C}"/>
          </ac:spMkLst>
        </pc:spChg>
        <pc:picChg chg="add del mod">
          <ac:chgData name="Harsha Sai Jagu" userId="e6a8fdb9-1bc8-4964-9e54-5ffd1952a574" providerId="ADAL" clId="{333F593B-207F-0C4B-BCC4-704FF5CC4200}" dt="2023-11-02T01:35:21.052" v="607" actId="478"/>
          <ac:picMkLst>
            <pc:docMk/>
            <pc:sldMk cId="3982899706" sldId="354"/>
            <ac:picMk id="4" creationId="{DEBD3607-EB70-5D02-130A-7F01148CA318}"/>
          </ac:picMkLst>
        </pc:picChg>
        <pc:picChg chg="add del">
          <ac:chgData name="Harsha Sai Jagu" userId="e6a8fdb9-1bc8-4964-9e54-5ffd1952a574" providerId="ADAL" clId="{333F593B-207F-0C4B-BCC4-704FF5CC4200}" dt="2023-11-02T00:01:53.910" v="256" actId="26606"/>
          <ac:picMkLst>
            <pc:docMk/>
            <pc:sldMk cId="3982899706" sldId="354"/>
            <ac:picMk id="5" creationId="{A07A4A45-0799-3BE3-B562-AB5588970982}"/>
          </ac:picMkLst>
        </pc:picChg>
        <pc:picChg chg="add del mod">
          <ac:chgData name="Harsha Sai Jagu" userId="e6a8fdb9-1bc8-4964-9e54-5ffd1952a574" providerId="ADAL" clId="{333F593B-207F-0C4B-BCC4-704FF5CC4200}" dt="2023-11-02T01:36:53.869" v="610" actId="478"/>
          <ac:picMkLst>
            <pc:docMk/>
            <pc:sldMk cId="3982899706" sldId="354"/>
            <ac:picMk id="7" creationId="{8E2F1E15-76F6-8881-62AB-43A510AF2DEE}"/>
          </ac:picMkLst>
        </pc:picChg>
        <pc:picChg chg="add mod">
          <ac:chgData name="Harsha Sai Jagu" userId="e6a8fdb9-1bc8-4964-9e54-5ffd1952a574" providerId="ADAL" clId="{333F593B-207F-0C4B-BCC4-704FF5CC4200}" dt="2023-11-02T01:37:36.817" v="612" actId="26606"/>
          <ac:picMkLst>
            <pc:docMk/>
            <pc:sldMk cId="3982899706" sldId="354"/>
            <ac:picMk id="9" creationId="{3EFEE58D-8938-B526-1B6D-6217AD96DDE5}"/>
          </ac:picMkLst>
        </pc:picChg>
      </pc:sldChg>
      <pc:sldChg chg="delSp modSp mod">
        <pc:chgData name="Harsha Sai Jagu" userId="e6a8fdb9-1bc8-4964-9e54-5ffd1952a574" providerId="ADAL" clId="{333F593B-207F-0C4B-BCC4-704FF5CC4200}" dt="2023-11-02T00:01:11.818" v="254" actId="1076"/>
        <pc:sldMkLst>
          <pc:docMk/>
          <pc:sldMk cId="76765829" sldId="355"/>
        </pc:sldMkLst>
        <pc:picChg chg="del">
          <ac:chgData name="Harsha Sai Jagu" userId="e6a8fdb9-1bc8-4964-9e54-5ffd1952a574" providerId="ADAL" clId="{333F593B-207F-0C4B-BCC4-704FF5CC4200}" dt="2023-11-02T00:00:59.602" v="249" actId="21"/>
          <ac:picMkLst>
            <pc:docMk/>
            <pc:sldMk cId="76765829" sldId="355"/>
            <ac:picMk id="3" creationId="{D5487894-6D35-727A-BDD9-5E9AC761E1D9}"/>
          </ac:picMkLst>
        </pc:picChg>
        <pc:picChg chg="mod">
          <ac:chgData name="Harsha Sai Jagu" userId="e6a8fdb9-1bc8-4964-9e54-5ffd1952a574" providerId="ADAL" clId="{333F593B-207F-0C4B-BCC4-704FF5CC4200}" dt="2023-11-02T00:01:05.787" v="251" actId="1076"/>
          <ac:picMkLst>
            <pc:docMk/>
            <pc:sldMk cId="76765829" sldId="355"/>
            <ac:picMk id="5" creationId="{92C2CE7E-E8ED-A205-D631-AFDD0EADEB78}"/>
          </ac:picMkLst>
        </pc:picChg>
        <pc:picChg chg="mod">
          <ac:chgData name="Harsha Sai Jagu" userId="e6a8fdb9-1bc8-4964-9e54-5ffd1952a574" providerId="ADAL" clId="{333F593B-207F-0C4B-BCC4-704FF5CC4200}" dt="2023-11-02T00:01:10.165" v="253" actId="1076"/>
          <ac:picMkLst>
            <pc:docMk/>
            <pc:sldMk cId="76765829" sldId="355"/>
            <ac:picMk id="8" creationId="{C2B7E278-61E0-FCC4-BAF2-6CD8BB7CB605}"/>
          </ac:picMkLst>
        </pc:picChg>
        <pc:picChg chg="mod">
          <ac:chgData name="Harsha Sai Jagu" userId="e6a8fdb9-1bc8-4964-9e54-5ffd1952a574" providerId="ADAL" clId="{333F593B-207F-0C4B-BCC4-704FF5CC4200}" dt="2023-11-02T00:01:11.818" v="254" actId="1076"/>
          <ac:picMkLst>
            <pc:docMk/>
            <pc:sldMk cId="76765829" sldId="355"/>
            <ac:picMk id="12" creationId="{1EEEFA10-B223-CF50-1437-77F29D3F214A}"/>
          </ac:picMkLst>
        </pc:picChg>
      </pc:sldChg>
      <pc:sldChg chg="modSp mod ord">
        <pc:chgData name="Harsha Sai Jagu" userId="e6a8fdb9-1bc8-4964-9e54-5ffd1952a574" providerId="ADAL" clId="{333F593B-207F-0C4B-BCC4-704FF5CC4200}" dt="2023-11-02T00:09:55.599" v="281" actId="20578"/>
        <pc:sldMkLst>
          <pc:docMk/>
          <pc:sldMk cId="3633674267" sldId="360"/>
        </pc:sldMkLst>
        <pc:graphicFrameChg chg="mod">
          <ac:chgData name="Harsha Sai Jagu" userId="e6a8fdb9-1bc8-4964-9e54-5ffd1952a574" providerId="ADAL" clId="{333F593B-207F-0C4B-BCC4-704FF5CC4200}" dt="2023-11-01T23:08:45.690" v="0" actId="1076"/>
          <ac:graphicFrameMkLst>
            <pc:docMk/>
            <pc:sldMk cId="3633674267" sldId="360"/>
            <ac:graphicFrameMk id="2" creationId="{F1862146-5DE7-A64E-4226-53CC221EAC71}"/>
          </ac:graphicFrameMkLst>
        </pc:graphicFrameChg>
      </pc:sldChg>
      <pc:sldChg chg="modSp mod ord">
        <pc:chgData name="Harsha Sai Jagu" userId="e6a8fdb9-1bc8-4964-9e54-5ffd1952a574" providerId="ADAL" clId="{333F593B-207F-0C4B-BCC4-704FF5CC4200}" dt="2023-11-02T00:57:45.171" v="545" actId="20577"/>
        <pc:sldMkLst>
          <pc:docMk/>
          <pc:sldMk cId="2289867797" sldId="361"/>
        </pc:sldMkLst>
        <pc:spChg chg="mod">
          <ac:chgData name="Harsha Sai Jagu" userId="e6a8fdb9-1bc8-4964-9e54-5ffd1952a574" providerId="ADAL" clId="{333F593B-207F-0C4B-BCC4-704FF5CC4200}" dt="2023-11-02T00:57:30.165" v="542" actId="20577"/>
          <ac:spMkLst>
            <pc:docMk/>
            <pc:sldMk cId="2289867797" sldId="361"/>
            <ac:spMk id="2" creationId="{786A2E3A-30B4-7B46-D6F6-F03F047038FE}"/>
          </ac:spMkLst>
        </pc:spChg>
        <pc:spChg chg="mod">
          <ac:chgData name="Harsha Sai Jagu" userId="e6a8fdb9-1bc8-4964-9e54-5ffd1952a574" providerId="ADAL" clId="{333F593B-207F-0C4B-BCC4-704FF5CC4200}" dt="2023-11-02T00:57:45.171" v="545" actId="20577"/>
          <ac:spMkLst>
            <pc:docMk/>
            <pc:sldMk cId="2289867797" sldId="361"/>
            <ac:spMk id="3" creationId="{D2C4A983-A2E7-AF3A-FC72-D9E123B90308}"/>
          </ac:spMkLst>
        </pc:spChg>
      </pc:sldChg>
      <pc:sldChg chg="modSp mod ord">
        <pc:chgData name="Harsha Sai Jagu" userId="e6a8fdb9-1bc8-4964-9e54-5ffd1952a574" providerId="ADAL" clId="{333F593B-207F-0C4B-BCC4-704FF5CC4200}" dt="2023-11-02T00:25:54.703" v="352" actId="20577"/>
        <pc:sldMkLst>
          <pc:docMk/>
          <pc:sldMk cId="3659866246" sldId="363"/>
        </pc:sldMkLst>
        <pc:spChg chg="mod">
          <ac:chgData name="Harsha Sai Jagu" userId="e6a8fdb9-1bc8-4964-9e54-5ffd1952a574" providerId="ADAL" clId="{333F593B-207F-0C4B-BCC4-704FF5CC4200}" dt="2023-11-02T00:25:54.703" v="352" actId="20577"/>
          <ac:spMkLst>
            <pc:docMk/>
            <pc:sldMk cId="3659866246" sldId="363"/>
            <ac:spMk id="13" creationId="{00000000-0000-0000-0000-000000000000}"/>
          </ac:spMkLst>
        </pc:spChg>
      </pc:sldChg>
      <pc:sldChg chg="ord">
        <pc:chgData name="Harsha Sai Jagu" userId="e6a8fdb9-1bc8-4964-9e54-5ffd1952a574" providerId="ADAL" clId="{333F593B-207F-0C4B-BCC4-704FF5CC4200}" dt="2023-11-02T00:58:43.018" v="559" actId="20578"/>
        <pc:sldMkLst>
          <pc:docMk/>
          <pc:sldMk cId="2574628911" sldId="364"/>
        </pc:sldMkLst>
      </pc:sldChg>
      <pc:sldChg chg="modSp add mod ord">
        <pc:chgData name="Harsha Sai Jagu" userId="e6a8fdb9-1bc8-4964-9e54-5ffd1952a574" providerId="ADAL" clId="{333F593B-207F-0C4B-BCC4-704FF5CC4200}" dt="2023-11-02T01:14:15.214" v="568" actId="20578"/>
        <pc:sldMkLst>
          <pc:docMk/>
          <pc:sldMk cId="2318049824" sldId="365"/>
        </pc:sldMkLst>
        <pc:spChg chg="mod">
          <ac:chgData name="Harsha Sai Jagu" userId="e6a8fdb9-1bc8-4964-9e54-5ffd1952a574" providerId="ADAL" clId="{333F593B-207F-0C4B-BCC4-704FF5CC4200}" dt="2023-11-01T23:23:30.027" v="54" actId="20577"/>
          <ac:spMkLst>
            <pc:docMk/>
            <pc:sldMk cId="2318049824" sldId="365"/>
            <ac:spMk id="13" creationId="{00000000-0000-0000-0000-000000000000}"/>
          </ac:spMkLst>
        </pc:spChg>
        <pc:spChg chg="mod">
          <ac:chgData name="Harsha Sai Jagu" userId="e6a8fdb9-1bc8-4964-9e54-5ffd1952a574" providerId="ADAL" clId="{333F593B-207F-0C4B-BCC4-704FF5CC4200}" dt="2023-11-01T23:39:04.134" v="99" actId="404"/>
          <ac:spMkLst>
            <pc:docMk/>
            <pc:sldMk cId="2318049824" sldId="365"/>
            <ac:spMk id="14" creationId="{00000000-0000-0000-0000-000000000000}"/>
          </ac:spMkLst>
        </pc:spChg>
      </pc:sldChg>
      <pc:sldChg chg="add del ord">
        <pc:chgData name="Harsha Sai Jagu" userId="e6a8fdb9-1bc8-4964-9e54-5ffd1952a574" providerId="ADAL" clId="{333F593B-207F-0C4B-BCC4-704FF5CC4200}" dt="2023-11-02T00:21:28.413" v="340" actId="2696"/>
        <pc:sldMkLst>
          <pc:docMk/>
          <pc:sldMk cId="779640741" sldId="366"/>
        </pc:sldMkLst>
      </pc:sldChg>
      <pc:sldChg chg="modSp new mod ord">
        <pc:chgData name="Harsha Sai Jagu" userId="e6a8fdb9-1bc8-4964-9e54-5ffd1952a574" providerId="ADAL" clId="{333F593B-207F-0C4B-BCC4-704FF5CC4200}" dt="2023-11-01T23:19:54.442" v="18" actId="20577"/>
        <pc:sldMkLst>
          <pc:docMk/>
          <pc:sldMk cId="1411316327" sldId="367"/>
        </pc:sldMkLst>
        <pc:spChg chg="mod">
          <ac:chgData name="Harsha Sai Jagu" userId="e6a8fdb9-1bc8-4964-9e54-5ffd1952a574" providerId="ADAL" clId="{333F593B-207F-0C4B-BCC4-704FF5CC4200}" dt="2023-11-01T23:19:54.442" v="18" actId="20577"/>
          <ac:spMkLst>
            <pc:docMk/>
            <pc:sldMk cId="1411316327" sldId="367"/>
            <ac:spMk id="2" creationId="{B0C1B21F-75F2-AE2E-6248-274F89FFDE19}"/>
          </ac:spMkLst>
        </pc:spChg>
      </pc:sldChg>
      <pc:sldChg chg="new del">
        <pc:chgData name="Harsha Sai Jagu" userId="e6a8fdb9-1bc8-4964-9e54-5ffd1952a574" providerId="ADAL" clId="{333F593B-207F-0C4B-BCC4-704FF5CC4200}" dt="2023-11-01T23:19:42.620" v="4" actId="680"/>
        <pc:sldMkLst>
          <pc:docMk/>
          <pc:sldMk cId="2306249541" sldId="367"/>
        </pc:sldMkLst>
      </pc:sldChg>
      <pc:sldChg chg="modSp mod ord">
        <pc:chgData name="Harsha Sai Jagu" userId="e6a8fdb9-1bc8-4964-9e54-5ffd1952a574" providerId="ADAL" clId="{333F593B-207F-0C4B-BCC4-704FF5CC4200}" dt="2023-11-02T02:03:04.237" v="648" actId="20577"/>
        <pc:sldMkLst>
          <pc:docMk/>
          <pc:sldMk cId="3820484892" sldId="368"/>
        </pc:sldMkLst>
        <pc:spChg chg="mod">
          <ac:chgData name="Harsha Sai Jagu" userId="e6a8fdb9-1bc8-4964-9e54-5ffd1952a574" providerId="ADAL" clId="{333F593B-207F-0C4B-BCC4-704FF5CC4200}" dt="2023-11-01T23:31:06.641" v="78" actId="20577"/>
          <ac:spMkLst>
            <pc:docMk/>
            <pc:sldMk cId="3820484892" sldId="368"/>
            <ac:spMk id="13" creationId="{00000000-0000-0000-0000-000000000000}"/>
          </ac:spMkLst>
        </pc:spChg>
        <pc:spChg chg="mod">
          <ac:chgData name="Harsha Sai Jagu" userId="e6a8fdb9-1bc8-4964-9e54-5ffd1952a574" providerId="ADAL" clId="{333F593B-207F-0C4B-BCC4-704FF5CC4200}" dt="2023-11-02T02:03:04.237" v="648" actId="20577"/>
          <ac:spMkLst>
            <pc:docMk/>
            <pc:sldMk cId="3820484892" sldId="368"/>
            <ac:spMk id="14" creationId="{00000000-0000-0000-0000-000000000000}"/>
          </ac:spMkLst>
        </pc:spChg>
      </pc:sldChg>
      <pc:sldChg chg="addSp delSp modSp add del mod">
        <pc:chgData name="Harsha Sai Jagu" userId="e6a8fdb9-1bc8-4964-9e54-5ffd1952a574" providerId="ADAL" clId="{333F593B-207F-0C4B-BCC4-704FF5CC4200}" dt="2023-11-02T00:37:47.119" v="470" actId="2696"/>
        <pc:sldMkLst>
          <pc:docMk/>
          <pc:sldMk cId="186611970" sldId="369"/>
        </pc:sldMkLst>
        <pc:spChg chg="add del mod">
          <ac:chgData name="Harsha Sai Jagu" userId="e6a8fdb9-1bc8-4964-9e54-5ffd1952a574" providerId="ADAL" clId="{333F593B-207F-0C4B-BCC4-704FF5CC4200}" dt="2023-11-02T00:28:29.211" v="355"/>
          <ac:spMkLst>
            <pc:docMk/>
            <pc:sldMk cId="186611970" sldId="369"/>
            <ac:spMk id="2" creationId="{119A41E9-E4B4-E183-81C7-C9A36AA6E76C}"/>
          </ac:spMkLst>
        </pc:spChg>
        <pc:spChg chg="add del mod">
          <ac:chgData name="Harsha Sai Jagu" userId="e6a8fdb9-1bc8-4964-9e54-5ffd1952a574" providerId="ADAL" clId="{333F593B-207F-0C4B-BCC4-704FF5CC4200}" dt="2023-11-02T00:29:42.260" v="391"/>
          <ac:spMkLst>
            <pc:docMk/>
            <pc:sldMk cId="186611970" sldId="369"/>
            <ac:spMk id="3" creationId="{72512A1D-289E-BC56-EDE1-B8557F2BADED}"/>
          </ac:spMkLst>
        </pc:spChg>
        <pc:spChg chg="mod">
          <ac:chgData name="Harsha Sai Jagu" userId="e6a8fdb9-1bc8-4964-9e54-5ffd1952a574" providerId="ADAL" clId="{333F593B-207F-0C4B-BCC4-704FF5CC4200}" dt="2023-11-02T00:29:37.770" v="389" actId="20577"/>
          <ac:spMkLst>
            <pc:docMk/>
            <pc:sldMk cId="186611970" sldId="369"/>
            <ac:spMk id="13" creationId="{00000000-0000-0000-0000-000000000000}"/>
          </ac:spMkLst>
        </pc:spChg>
        <pc:spChg chg="mod">
          <ac:chgData name="Harsha Sai Jagu" userId="e6a8fdb9-1bc8-4964-9e54-5ffd1952a574" providerId="ADAL" clId="{333F593B-207F-0C4B-BCC4-704FF5CC4200}" dt="2023-11-02T00:22:21.392" v="347" actId="20577"/>
          <ac:spMkLst>
            <pc:docMk/>
            <pc:sldMk cId="186611970" sldId="369"/>
            <ac:spMk id="14" creationId="{00000000-0000-0000-0000-000000000000}"/>
          </ac:spMkLst>
        </pc:spChg>
      </pc:sldChg>
      <pc:sldChg chg="add">
        <pc:chgData name="Harsha Sai Jagu" userId="e6a8fdb9-1bc8-4964-9e54-5ffd1952a574" providerId="ADAL" clId="{333F593B-207F-0C4B-BCC4-704FF5CC4200}" dt="2023-11-01T23:51:22.056" v="201" actId="2890"/>
        <pc:sldMkLst>
          <pc:docMk/>
          <pc:sldMk cId="4164871449" sldId="369"/>
        </pc:sldMkLst>
      </pc:sldChg>
      <pc:sldChg chg="modSp add mod ord">
        <pc:chgData name="Harsha Sai Jagu" userId="e6a8fdb9-1bc8-4964-9e54-5ffd1952a574" providerId="ADAL" clId="{333F593B-207F-0C4B-BCC4-704FF5CC4200}" dt="2023-11-02T00:22:05.130" v="345" actId="20578"/>
        <pc:sldMkLst>
          <pc:docMk/>
          <pc:sldMk cId="1857593799" sldId="370"/>
        </pc:sldMkLst>
        <pc:spChg chg="mod">
          <ac:chgData name="Harsha Sai Jagu" userId="e6a8fdb9-1bc8-4964-9e54-5ffd1952a574" providerId="ADAL" clId="{333F593B-207F-0C4B-BCC4-704FF5CC4200}" dt="2023-11-02T00:20:13.597" v="313" actId="20577"/>
          <ac:spMkLst>
            <pc:docMk/>
            <pc:sldMk cId="1857593799" sldId="370"/>
            <ac:spMk id="13" creationId="{00000000-0000-0000-0000-000000000000}"/>
          </ac:spMkLst>
        </pc:spChg>
        <pc:spChg chg="mod">
          <ac:chgData name="Harsha Sai Jagu" userId="e6a8fdb9-1bc8-4964-9e54-5ffd1952a574" providerId="ADAL" clId="{333F593B-207F-0C4B-BCC4-704FF5CC4200}" dt="2023-11-02T00:20:56.304" v="339" actId="255"/>
          <ac:spMkLst>
            <pc:docMk/>
            <pc:sldMk cId="1857593799" sldId="370"/>
            <ac:spMk id="14" creationId="{00000000-0000-0000-0000-000000000000}"/>
          </ac:spMkLst>
        </pc:spChg>
      </pc:sldChg>
      <pc:sldChg chg="modSp add mod">
        <pc:chgData name="Harsha Sai Jagu" userId="e6a8fdb9-1bc8-4964-9e54-5ffd1952a574" providerId="ADAL" clId="{333F593B-207F-0C4B-BCC4-704FF5CC4200}" dt="2023-11-02T02:24:05.721" v="837" actId="20577"/>
        <pc:sldMkLst>
          <pc:docMk/>
          <pc:sldMk cId="2508355414" sldId="371"/>
        </pc:sldMkLst>
        <pc:spChg chg="mod">
          <ac:chgData name="Harsha Sai Jagu" userId="e6a8fdb9-1bc8-4964-9e54-5ffd1952a574" providerId="ADAL" clId="{333F593B-207F-0C4B-BCC4-704FF5CC4200}" dt="2023-11-02T02:24:05.721" v="837" actId="20577"/>
          <ac:spMkLst>
            <pc:docMk/>
            <pc:sldMk cId="2508355414" sldId="371"/>
            <ac:spMk id="14" creationId="{00000000-0000-0000-0000-000000000000}"/>
          </ac:spMkLst>
        </pc:spChg>
      </pc:sldChg>
      <pc:sldChg chg="modSp add mod">
        <pc:chgData name="Harsha Sai Jagu" userId="e6a8fdb9-1bc8-4964-9e54-5ffd1952a574" providerId="ADAL" clId="{333F593B-207F-0C4B-BCC4-704FF5CC4200}" dt="2023-11-02T00:39:22.970" v="475" actId="108"/>
        <pc:sldMkLst>
          <pc:docMk/>
          <pc:sldMk cId="2286644673" sldId="372"/>
        </pc:sldMkLst>
        <pc:spChg chg="mod">
          <ac:chgData name="Harsha Sai Jagu" userId="e6a8fdb9-1bc8-4964-9e54-5ffd1952a574" providerId="ADAL" clId="{333F593B-207F-0C4B-BCC4-704FF5CC4200}" dt="2023-11-02T00:39:22.970" v="475" actId="108"/>
          <ac:spMkLst>
            <pc:docMk/>
            <pc:sldMk cId="2286644673" sldId="372"/>
            <ac:spMk id="14" creationId="{00000000-0000-0000-0000-000000000000}"/>
          </ac:spMkLst>
        </pc:spChg>
      </pc:sldChg>
      <pc:sldChg chg="add">
        <pc:chgData name="Harsha Sai Jagu" userId="e6a8fdb9-1bc8-4964-9e54-5ffd1952a574" providerId="ADAL" clId="{333F593B-207F-0C4B-BCC4-704FF5CC4200}" dt="2023-11-02T00:44:45.524" v="494" actId="2890"/>
        <pc:sldMkLst>
          <pc:docMk/>
          <pc:sldMk cId="1217042956" sldId="373"/>
        </pc:sldMkLst>
      </pc:sldChg>
      <pc:sldChg chg="add del">
        <pc:chgData name="Harsha Sai Jagu" userId="e6a8fdb9-1bc8-4964-9e54-5ffd1952a574" providerId="ADAL" clId="{333F593B-207F-0C4B-BCC4-704FF5CC4200}" dt="2023-11-02T01:42:22.600" v="614" actId="2696"/>
        <pc:sldMkLst>
          <pc:docMk/>
          <pc:sldMk cId="2419940251" sldId="373"/>
        </pc:sldMkLst>
      </pc:sldChg>
      <pc:sldChg chg="add del">
        <pc:chgData name="Harsha Sai Jagu" userId="e6a8fdb9-1bc8-4964-9e54-5ffd1952a574" providerId="ADAL" clId="{333F593B-207F-0C4B-BCC4-704FF5CC4200}" dt="2023-11-02T00:37:56.692" v="471" actId="2696"/>
        <pc:sldMkLst>
          <pc:docMk/>
          <pc:sldMk cId="2438974202" sldId="373"/>
        </pc:sldMkLst>
      </pc:sldChg>
    </pc:docChg>
  </pc:docChgLst>
  <pc:docChgLst>
    <pc:chgData name="Sharvari More" userId="f510813d21ffe8f2" providerId="LiveId" clId="{F294CEAD-6F9B-4AC8-9867-A95B890A95F9}"/>
    <pc:docChg chg="undo custSel addSld delSld modSld sldOrd">
      <pc:chgData name="Sharvari More" userId="f510813d21ffe8f2" providerId="LiveId" clId="{F294CEAD-6F9B-4AC8-9867-A95B890A95F9}" dt="2023-10-30T03:37:48.567" v="3243" actId="20577"/>
      <pc:docMkLst>
        <pc:docMk/>
      </pc:docMkLst>
      <pc:sldChg chg="del">
        <pc:chgData name="Sharvari More" userId="f510813d21ffe8f2" providerId="LiveId" clId="{F294CEAD-6F9B-4AC8-9867-A95B890A95F9}" dt="2023-10-30T00:52:19.252" v="2989" actId="2696"/>
        <pc:sldMkLst>
          <pc:docMk/>
          <pc:sldMk cId="2193902762" sldId="330"/>
        </pc:sldMkLst>
      </pc:sldChg>
      <pc:sldChg chg="del">
        <pc:chgData name="Sharvari More" userId="f510813d21ffe8f2" providerId="LiveId" clId="{F294CEAD-6F9B-4AC8-9867-A95B890A95F9}" dt="2023-10-30T00:52:21.101" v="2990" actId="2696"/>
        <pc:sldMkLst>
          <pc:docMk/>
          <pc:sldMk cId="1447595293" sldId="331"/>
        </pc:sldMkLst>
      </pc:sldChg>
      <pc:sldChg chg="del">
        <pc:chgData name="Sharvari More" userId="f510813d21ffe8f2" providerId="LiveId" clId="{F294CEAD-6F9B-4AC8-9867-A95B890A95F9}" dt="2023-10-30T00:52:22.630" v="2991" actId="2696"/>
        <pc:sldMkLst>
          <pc:docMk/>
          <pc:sldMk cId="3998328905" sldId="332"/>
        </pc:sldMkLst>
      </pc:sldChg>
      <pc:sldChg chg="del">
        <pc:chgData name="Sharvari More" userId="f510813d21ffe8f2" providerId="LiveId" clId="{F294CEAD-6F9B-4AC8-9867-A95B890A95F9}" dt="2023-10-30T00:52:23.938" v="2992" actId="2696"/>
        <pc:sldMkLst>
          <pc:docMk/>
          <pc:sldMk cId="2551545397" sldId="337"/>
        </pc:sldMkLst>
      </pc:sldChg>
      <pc:sldChg chg="modSp mod">
        <pc:chgData name="Sharvari More" userId="f510813d21ffe8f2" providerId="LiveId" clId="{F294CEAD-6F9B-4AC8-9867-A95B890A95F9}" dt="2023-10-30T03:18:03.750" v="3070" actId="20577"/>
        <pc:sldMkLst>
          <pc:docMk/>
          <pc:sldMk cId="4046607261" sldId="341"/>
        </pc:sldMkLst>
        <pc:spChg chg="mod">
          <ac:chgData name="Sharvari More" userId="f510813d21ffe8f2" providerId="LiveId" clId="{F294CEAD-6F9B-4AC8-9867-A95B890A95F9}" dt="2023-10-30T03:18:03.750" v="3070" actId="20577"/>
          <ac:spMkLst>
            <pc:docMk/>
            <pc:sldMk cId="4046607261" sldId="341"/>
            <ac:spMk id="14" creationId="{00000000-0000-0000-0000-000000000000}"/>
          </ac:spMkLst>
        </pc:spChg>
      </pc:sldChg>
      <pc:sldChg chg="addSp delSp modSp mod ord">
        <pc:chgData name="Sharvari More" userId="f510813d21ffe8f2" providerId="LiveId" clId="{F294CEAD-6F9B-4AC8-9867-A95B890A95F9}" dt="2023-10-30T00:53:33.766" v="3001" actId="20577"/>
        <pc:sldMkLst>
          <pc:docMk/>
          <pc:sldMk cId="2198196680" sldId="343"/>
        </pc:sldMkLst>
        <pc:spChg chg="mod">
          <ac:chgData name="Sharvari More" userId="f510813d21ffe8f2" providerId="LiveId" clId="{F294CEAD-6F9B-4AC8-9867-A95B890A95F9}" dt="2023-10-30T00:53:33.766" v="3001" actId="20577"/>
          <ac:spMkLst>
            <pc:docMk/>
            <pc:sldMk cId="2198196680" sldId="343"/>
            <ac:spMk id="13" creationId="{00000000-0000-0000-0000-000000000000}"/>
          </ac:spMkLst>
        </pc:spChg>
        <pc:spChg chg="del mod">
          <ac:chgData name="Sharvari More" userId="f510813d21ffe8f2" providerId="LiveId" clId="{F294CEAD-6F9B-4AC8-9867-A95B890A95F9}" dt="2023-10-30T00:00:59.350" v="2037" actId="22"/>
          <ac:spMkLst>
            <pc:docMk/>
            <pc:sldMk cId="2198196680" sldId="343"/>
            <ac:spMk id="14" creationId="{00000000-0000-0000-0000-000000000000}"/>
          </ac:spMkLst>
        </pc:spChg>
        <pc:picChg chg="add mod ord">
          <ac:chgData name="Sharvari More" userId="f510813d21ffe8f2" providerId="LiveId" clId="{F294CEAD-6F9B-4AC8-9867-A95B890A95F9}" dt="2023-10-30T00:01:27.201" v="2040" actId="14100"/>
          <ac:picMkLst>
            <pc:docMk/>
            <pc:sldMk cId="2198196680" sldId="343"/>
            <ac:picMk id="3" creationId="{60B7CBFF-4313-10BD-2265-C68C8C1E20B0}"/>
          </ac:picMkLst>
        </pc:picChg>
      </pc:sldChg>
      <pc:sldChg chg="modSp mod">
        <pc:chgData name="Sharvari More" userId="f510813d21ffe8f2" providerId="LiveId" clId="{F294CEAD-6F9B-4AC8-9867-A95B890A95F9}" dt="2023-10-29T20:31:16.287" v="986" actId="404"/>
        <pc:sldMkLst>
          <pc:docMk/>
          <pc:sldMk cId="606299214" sldId="344"/>
        </pc:sldMkLst>
        <pc:spChg chg="mod">
          <ac:chgData name="Sharvari More" userId="f510813d21ffe8f2" providerId="LiveId" clId="{F294CEAD-6F9B-4AC8-9867-A95B890A95F9}" dt="2023-10-29T20:31:16.287" v="986" actId="404"/>
          <ac:spMkLst>
            <pc:docMk/>
            <pc:sldMk cId="606299214" sldId="344"/>
            <ac:spMk id="14" creationId="{00000000-0000-0000-0000-000000000000}"/>
          </ac:spMkLst>
        </pc:spChg>
      </pc:sldChg>
      <pc:sldChg chg="modSp mod">
        <pc:chgData name="Sharvari More" userId="f510813d21ffe8f2" providerId="LiveId" clId="{F294CEAD-6F9B-4AC8-9867-A95B890A95F9}" dt="2023-10-30T03:37:48.567" v="3243" actId="20577"/>
        <pc:sldMkLst>
          <pc:docMk/>
          <pc:sldMk cId="1088860555" sldId="345"/>
        </pc:sldMkLst>
        <pc:spChg chg="mod">
          <ac:chgData name="Sharvari More" userId="f510813d21ffe8f2" providerId="LiveId" clId="{F294CEAD-6F9B-4AC8-9867-A95B890A95F9}" dt="2023-10-30T03:37:48.567" v="3243" actId="20577"/>
          <ac:spMkLst>
            <pc:docMk/>
            <pc:sldMk cId="1088860555" sldId="345"/>
            <ac:spMk id="14" creationId="{00000000-0000-0000-0000-000000000000}"/>
          </ac:spMkLst>
        </pc:spChg>
      </pc:sldChg>
      <pc:sldChg chg="addSp delSp modSp mod ord">
        <pc:chgData name="Sharvari More" userId="f510813d21ffe8f2" providerId="LiveId" clId="{F294CEAD-6F9B-4AC8-9867-A95B890A95F9}" dt="2023-10-30T03:37:03.834" v="3213" actId="14100"/>
        <pc:sldMkLst>
          <pc:docMk/>
          <pc:sldMk cId="40845954" sldId="346"/>
        </pc:sldMkLst>
        <pc:spChg chg="add del mod">
          <ac:chgData name="Sharvari More" userId="f510813d21ffe8f2" providerId="LiveId" clId="{F294CEAD-6F9B-4AC8-9867-A95B890A95F9}" dt="2023-10-30T03:19:48.879" v="3078" actId="21"/>
          <ac:spMkLst>
            <pc:docMk/>
            <pc:sldMk cId="40845954" sldId="346"/>
            <ac:spMk id="4" creationId="{708068F1-B28B-E857-593F-1B3CC037020E}"/>
          </ac:spMkLst>
        </pc:spChg>
        <pc:spChg chg="mod">
          <ac:chgData name="Sharvari More" userId="f510813d21ffe8f2" providerId="LiveId" clId="{F294CEAD-6F9B-4AC8-9867-A95B890A95F9}" dt="2023-10-29T23:43:36.837" v="1889" actId="20577"/>
          <ac:spMkLst>
            <pc:docMk/>
            <pc:sldMk cId="40845954" sldId="346"/>
            <ac:spMk id="13" creationId="{00000000-0000-0000-0000-000000000000}"/>
          </ac:spMkLst>
        </pc:spChg>
        <pc:spChg chg="del">
          <ac:chgData name="Sharvari More" userId="f510813d21ffe8f2" providerId="LiveId" clId="{F294CEAD-6F9B-4AC8-9867-A95B890A95F9}" dt="2023-10-29T23:43:02.083" v="1813" actId="22"/>
          <ac:spMkLst>
            <pc:docMk/>
            <pc:sldMk cId="40845954" sldId="346"/>
            <ac:spMk id="14" creationId="{00000000-0000-0000-0000-000000000000}"/>
          </ac:spMkLst>
        </pc:spChg>
        <pc:picChg chg="add del mod ord">
          <ac:chgData name="Sharvari More" userId="f510813d21ffe8f2" providerId="LiveId" clId="{F294CEAD-6F9B-4AC8-9867-A95B890A95F9}" dt="2023-10-30T03:19:20.953" v="3071" actId="478"/>
          <ac:picMkLst>
            <pc:docMk/>
            <pc:sldMk cId="40845954" sldId="346"/>
            <ac:picMk id="3" creationId="{7C219FB4-5B86-8DF0-553F-ECD02E4CCA3E}"/>
          </ac:picMkLst>
        </pc:picChg>
        <pc:picChg chg="add mod">
          <ac:chgData name="Sharvari More" userId="f510813d21ffe8f2" providerId="LiveId" clId="{F294CEAD-6F9B-4AC8-9867-A95B890A95F9}" dt="2023-10-30T03:37:03.834" v="3213" actId="14100"/>
          <ac:picMkLst>
            <pc:docMk/>
            <pc:sldMk cId="40845954" sldId="346"/>
            <ac:picMk id="6" creationId="{D4A5BF0F-6CC4-4DAF-335C-8A22680B2AB9}"/>
          </ac:picMkLst>
        </pc:picChg>
      </pc:sldChg>
      <pc:sldChg chg="modSp add mod">
        <pc:chgData name="Sharvari More" userId="f510813d21ffe8f2" providerId="LiveId" clId="{F294CEAD-6F9B-4AC8-9867-A95B890A95F9}" dt="2023-10-30T03:36:52.552" v="3211" actId="20577"/>
        <pc:sldMkLst>
          <pc:docMk/>
          <pc:sldMk cId="2735950610" sldId="347"/>
        </pc:sldMkLst>
        <pc:spChg chg="mod">
          <ac:chgData name="Sharvari More" userId="f510813d21ffe8f2" providerId="LiveId" clId="{F294CEAD-6F9B-4AC8-9867-A95B890A95F9}" dt="2023-10-30T03:36:52.552" v="3211" actId="20577"/>
          <ac:spMkLst>
            <pc:docMk/>
            <pc:sldMk cId="2735950610" sldId="347"/>
            <ac:spMk id="14" creationId="{00000000-0000-0000-0000-000000000000}"/>
          </ac:spMkLst>
        </pc:spChg>
      </pc:sldChg>
      <pc:sldChg chg="modSp add mod">
        <pc:chgData name="Sharvari More" userId="f510813d21ffe8f2" providerId="LiveId" clId="{F294CEAD-6F9B-4AC8-9867-A95B890A95F9}" dt="2023-10-30T03:36:00.199" v="3206" actId="20577"/>
        <pc:sldMkLst>
          <pc:docMk/>
          <pc:sldMk cId="391986511" sldId="348"/>
        </pc:sldMkLst>
        <pc:spChg chg="mod">
          <ac:chgData name="Sharvari More" userId="f510813d21ffe8f2" providerId="LiveId" clId="{F294CEAD-6F9B-4AC8-9867-A95B890A95F9}" dt="2023-10-30T03:36:00.199" v="3206" actId="20577"/>
          <ac:spMkLst>
            <pc:docMk/>
            <pc:sldMk cId="391986511" sldId="348"/>
            <ac:spMk id="14" creationId="{00000000-0000-0000-0000-000000000000}"/>
          </ac:spMkLst>
        </pc:spChg>
      </pc:sldChg>
      <pc:sldChg chg="modSp add mod">
        <pc:chgData name="Sharvari More" userId="f510813d21ffe8f2" providerId="LiveId" clId="{F294CEAD-6F9B-4AC8-9867-A95B890A95F9}" dt="2023-10-30T03:30:30.244" v="3175"/>
        <pc:sldMkLst>
          <pc:docMk/>
          <pc:sldMk cId="1057695129" sldId="349"/>
        </pc:sldMkLst>
        <pc:spChg chg="mod">
          <ac:chgData name="Sharvari More" userId="f510813d21ffe8f2" providerId="LiveId" clId="{F294CEAD-6F9B-4AC8-9867-A95B890A95F9}" dt="2023-10-30T03:30:30.244" v="3175"/>
          <ac:spMkLst>
            <pc:docMk/>
            <pc:sldMk cId="1057695129" sldId="349"/>
            <ac:spMk id="14" creationId="{00000000-0000-0000-0000-000000000000}"/>
          </ac:spMkLst>
        </pc:spChg>
      </pc:sldChg>
      <pc:sldChg chg="add">
        <pc:chgData name="Sharvari More" userId="f510813d21ffe8f2" providerId="LiveId" clId="{F294CEAD-6F9B-4AC8-9867-A95B890A95F9}" dt="2023-10-29T23:49:58.379" v="2035" actId="2890"/>
        <pc:sldMkLst>
          <pc:docMk/>
          <pc:sldMk cId="2617758131" sldId="350"/>
        </pc:sldMkLst>
      </pc:sldChg>
      <pc:sldChg chg="modSp add mod">
        <pc:chgData name="Sharvari More" userId="f510813d21ffe8f2" providerId="LiveId" clId="{F294CEAD-6F9B-4AC8-9867-A95B890A95F9}" dt="2023-10-30T00:54:41.942" v="3008"/>
        <pc:sldMkLst>
          <pc:docMk/>
          <pc:sldMk cId="2971410694" sldId="351"/>
        </pc:sldMkLst>
        <pc:spChg chg="mod">
          <ac:chgData name="Sharvari More" userId="f510813d21ffe8f2" providerId="LiveId" clId="{F294CEAD-6F9B-4AC8-9867-A95B890A95F9}" dt="2023-10-30T00:31:09.496" v="2802" actId="20577"/>
          <ac:spMkLst>
            <pc:docMk/>
            <pc:sldMk cId="2971410694" sldId="351"/>
            <ac:spMk id="13" creationId="{00000000-0000-0000-0000-000000000000}"/>
          </ac:spMkLst>
        </pc:spChg>
        <pc:spChg chg="mod">
          <ac:chgData name="Sharvari More" userId="f510813d21ffe8f2" providerId="LiveId" clId="{F294CEAD-6F9B-4AC8-9867-A95B890A95F9}" dt="2023-10-30T00:54:41.942" v="3008"/>
          <ac:spMkLst>
            <pc:docMk/>
            <pc:sldMk cId="2971410694" sldId="351"/>
            <ac:spMk id="14" creationId="{00000000-0000-0000-0000-000000000000}"/>
          </ac:spMkLst>
        </pc:spChg>
      </pc:sldChg>
      <pc:sldChg chg="modSp add mod">
        <pc:chgData name="Sharvari More" userId="f510813d21ffe8f2" providerId="LiveId" clId="{F294CEAD-6F9B-4AC8-9867-A95B890A95F9}" dt="2023-10-30T00:54:58.803" v="3012"/>
        <pc:sldMkLst>
          <pc:docMk/>
          <pc:sldMk cId="146565047" sldId="352"/>
        </pc:sldMkLst>
        <pc:spChg chg="mod">
          <ac:chgData name="Sharvari More" userId="f510813d21ffe8f2" providerId="LiveId" clId="{F294CEAD-6F9B-4AC8-9867-A95B890A95F9}" dt="2023-10-30T00:54:58.803" v="3012"/>
          <ac:spMkLst>
            <pc:docMk/>
            <pc:sldMk cId="146565047" sldId="352"/>
            <ac:spMk id="14" creationId="{00000000-0000-0000-0000-000000000000}"/>
          </ac:spMkLst>
        </pc:spChg>
      </pc:sldChg>
      <pc:sldChg chg="modSp add mod">
        <pc:chgData name="Sharvari More" userId="f510813d21ffe8f2" providerId="LiveId" clId="{F294CEAD-6F9B-4AC8-9867-A95B890A95F9}" dt="2023-10-30T00:55:23.458" v="3017"/>
        <pc:sldMkLst>
          <pc:docMk/>
          <pc:sldMk cId="532949022" sldId="353"/>
        </pc:sldMkLst>
        <pc:spChg chg="mod">
          <ac:chgData name="Sharvari More" userId="f510813d21ffe8f2" providerId="LiveId" clId="{F294CEAD-6F9B-4AC8-9867-A95B890A95F9}" dt="2023-10-30T00:55:23.458" v="3017"/>
          <ac:spMkLst>
            <pc:docMk/>
            <pc:sldMk cId="532949022" sldId="353"/>
            <ac:spMk id="14" creationId="{00000000-0000-0000-0000-000000000000}"/>
          </ac:spMkLst>
        </pc:spChg>
      </pc:sldChg>
      <pc:sldChg chg="modSp new mod">
        <pc:chgData name="Sharvari More" userId="f510813d21ffe8f2" providerId="LiveId" clId="{F294CEAD-6F9B-4AC8-9867-A95B890A95F9}" dt="2023-10-30T00:55:28.743" v="3018"/>
        <pc:sldMkLst>
          <pc:docMk/>
          <pc:sldMk cId="3982899706" sldId="354"/>
        </pc:sldMkLst>
        <pc:spChg chg="mod">
          <ac:chgData name="Sharvari More" userId="f510813d21ffe8f2" providerId="LiveId" clId="{F294CEAD-6F9B-4AC8-9867-A95B890A95F9}" dt="2023-10-30T00:46:11.735" v="2973" actId="113"/>
          <ac:spMkLst>
            <pc:docMk/>
            <pc:sldMk cId="3982899706" sldId="354"/>
            <ac:spMk id="2" creationId="{5BDCA00C-7910-6828-D0A1-5FDBFC543DE3}"/>
          </ac:spMkLst>
        </pc:spChg>
        <pc:spChg chg="mod">
          <ac:chgData name="Sharvari More" userId="f510813d21ffe8f2" providerId="LiveId" clId="{F294CEAD-6F9B-4AC8-9867-A95B890A95F9}" dt="2023-10-30T00:55:28.743" v="3018"/>
          <ac:spMkLst>
            <pc:docMk/>
            <pc:sldMk cId="3982899706" sldId="354"/>
            <ac:spMk id="3" creationId="{7D53367F-ABCF-71A4-AC40-5504A84B915C}"/>
          </ac:spMkLst>
        </pc:spChg>
      </pc:sldChg>
      <pc:sldChg chg="addSp delSp modSp add mod ord">
        <pc:chgData name="Sharvari More" userId="f510813d21ffe8f2" providerId="LiveId" clId="{F294CEAD-6F9B-4AC8-9867-A95B890A95F9}" dt="2023-10-30T03:22:17.674" v="3133" actId="20577"/>
        <pc:sldMkLst>
          <pc:docMk/>
          <pc:sldMk cId="76765829" sldId="355"/>
        </pc:sldMkLst>
        <pc:spChg chg="add del mod">
          <ac:chgData name="Sharvari More" userId="f510813d21ffe8f2" providerId="LiveId" clId="{F294CEAD-6F9B-4AC8-9867-A95B890A95F9}" dt="2023-10-30T03:21:24.110" v="3092" actId="21"/>
          <ac:spMkLst>
            <pc:docMk/>
            <pc:sldMk cId="76765829" sldId="355"/>
            <ac:spMk id="4" creationId="{F6B405F1-9CBF-6A6E-6D92-6DF09B867781}"/>
          </ac:spMkLst>
        </pc:spChg>
        <pc:spChg chg="mod">
          <ac:chgData name="Sharvari More" userId="f510813d21ffe8f2" providerId="LiveId" clId="{F294CEAD-6F9B-4AC8-9867-A95B890A95F9}" dt="2023-10-30T03:22:17.674" v="3133" actId="20577"/>
          <ac:spMkLst>
            <pc:docMk/>
            <pc:sldMk cId="76765829" sldId="355"/>
            <ac:spMk id="13" creationId="{00000000-0000-0000-0000-000000000000}"/>
          </ac:spMkLst>
        </pc:spChg>
        <pc:picChg chg="del">
          <ac:chgData name="Sharvari More" userId="f510813d21ffe8f2" providerId="LiveId" clId="{F294CEAD-6F9B-4AC8-9867-A95B890A95F9}" dt="2023-10-30T03:21:15.983" v="3088" actId="478"/>
          <ac:picMkLst>
            <pc:docMk/>
            <pc:sldMk cId="76765829" sldId="355"/>
            <ac:picMk id="3" creationId="{60B7CBFF-4313-10BD-2265-C68C8C1E20B0}"/>
          </ac:picMkLst>
        </pc:picChg>
        <pc:picChg chg="add mod">
          <ac:chgData name="Sharvari More" userId="f510813d21ffe8f2" providerId="LiveId" clId="{F294CEAD-6F9B-4AC8-9867-A95B890A95F9}" dt="2023-10-30T03:21:46.449" v="3098" actId="14100"/>
          <ac:picMkLst>
            <pc:docMk/>
            <pc:sldMk cId="76765829" sldId="355"/>
            <ac:picMk id="6" creationId="{2327B05A-6DC8-36DF-4968-E25EAB5BFB9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11/1/2023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E</a:t>
            </a:r>
            <a:r>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3F41C87-7AD9-4845-A077-840E4A0F3F06}" type="datetimeFigureOut">
              <a:rPr lang="en-US"/>
              <a:t>11/1/2023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3F41C87-7AD9-4845-A077-840E4A0F3F06}" type="datetimeFigureOut">
              <a:rPr lang="en-US"/>
              <a:t>11/1/2023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3F41C87-7AD9-4845-A077-840E4A0F3F06}" type="datetimeFigureOut">
              <a:rPr lang="en-US"/>
              <a:t>11/1/2023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03F41C87-7AD9-4845-A077-840E4A0F3F06}" type="datetimeFigureOut">
              <a:rPr lang="en-US"/>
              <a:t>11/1/2023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03F41C87-7AD9-4845-A077-840E4A0F3F06}" type="datetimeFigureOut">
              <a:rPr lang="en-US"/>
              <a:t>11/1/2023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03F41C87-7AD9-4845-A077-840E4A0F3F06}" type="datetimeFigureOut">
              <a:rPr lang="en-US"/>
              <a:t>11/1/2023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03F41C87-7AD9-4845-A077-840E4A0F3F06}" type="datetimeFigureOut">
              <a:rPr lang="en-US"/>
              <a:t>11/1/2023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03F41C87-7AD9-4845-A077-840E4A0F3F06}" type="datetimeFigureOut">
              <a:rPr lang="en-US"/>
              <a:t>11/1/2023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03F41C87-7AD9-4845-A077-840E4A0F3F06}" type="datetimeFigureOut">
              <a:rPr lang="en-US"/>
              <a:t>11/1/2023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11/1/2023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p>
            <a:r>
              <a:rPr lang="en-US" sz="2800">
                <a:effectLst>
                  <a:outerShdw blurRad="38100" dist="38100" dir="2700000" algn="tl">
                    <a:srgbClr val="000000">
                      <a:alpha val="43137"/>
                    </a:srgbClr>
                  </a:outerShdw>
                </a:effectLst>
              </a:rPr>
              <a:t>In-Vehicle Coupon Recommendation: Optimizing Targeted Marketing</a:t>
            </a:r>
            <a:br>
              <a:rPr lang="en-US" sz="2800">
                <a:effectLst>
                  <a:outerShdw blurRad="38100" dist="38100" dir="2700000" algn="tl">
                    <a:srgbClr val="000000">
                      <a:alpha val="43137"/>
                    </a:srgbClr>
                  </a:outerShdw>
                </a:effectLst>
              </a:rPr>
            </a:br>
            <a:endParaRPr lang="en-US" sz="2800">
              <a:effectLst>
                <a:outerShdw blurRad="38100" dist="38100" dir="2700000" algn="tl">
                  <a:srgbClr val="000000">
                    <a:alpha val="43137"/>
                  </a:srgbClr>
                </a:outerShdw>
              </a:effectLst>
            </a:endParaRPr>
          </a:p>
        </p:txBody>
      </p:sp>
      <p:pic>
        <p:nvPicPr>
          <p:cNvPr id="5" name="Picture 4" descr="Cars parked in a line">
            <a:extLst>
              <a:ext uri="{FF2B5EF4-FFF2-40B4-BE49-F238E27FC236}">
                <a16:creationId xmlns:a16="http://schemas.microsoft.com/office/drawing/2014/main" id="{DD9D6F7B-D7F1-CF36-10CF-06D80AB4D299}"/>
              </a:ext>
            </a:extLst>
          </p:cNvPr>
          <p:cNvPicPr>
            <a:picLocks noChangeAspect="1"/>
          </p:cNvPicPr>
          <p:nvPr/>
        </p:nvPicPr>
        <p:blipFill rotWithShape="1">
          <a:blip r:embed="rId2"/>
          <a:srcRect l="25072" r="7428"/>
          <a:stretch/>
        </p:blipFill>
        <p:spPr>
          <a:xfrm>
            <a:off x="6025925" y="-50118"/>
            <a:ext cx="6172198" cy="6857999"/>
          </a:xfrm>
          <a:prstGeom prst="rect">
            <a:avLst/>
          </a:prstGeom>
          <a:noFill/>
          <a:effectLst>
            <a:outerShdw blurRad="152400" dist="50800" dir="10800000" algn="r" rotWithShape="0">
              <a:prstClr val="black">
                <a:alpha val="25000"/>
              </a:prstClr>
            </a:outerShdw>
          </a:effectLst>
        </p:spPr>
      </p:pic>
      <p:sp>
        <p:nvSpPr>
          <p:cNvPr id="3" name="Subtitle 2"/>
          <p:cNvSpPr>
            <a:spLocks noGrp="1"/>
          </p:cNvSpPr>
          <p:nvPr>
            <p:ph type="body" sz="half" idx="2"/>
          </p:nvPr>
        </p:nvSpPr>
        <p:spPr>
          <a:xfrm>
            <a:off x="1522413" y="2895599"/>
            <a:ext cx="4114800" cy="2590800"/>
          </a:xfrm>
        </p:spPr>
        <p:txBody>
          <a:bodyPr>
            <a:normAutofit/>
          </a:bodyPr>
          <a:lstStyle/>
          <a:p>
            <a:r>
              <a:rPr lang="en-US">
                <a:effectLst>
                  <a:outerShdw blurRad="38100" dist="38100" dir="2700000" algn="tl">
                    <a:srgbClr val="000000">
                      <a:alpha val="43137"/>
                    </a:srgbClr>
                  </a:outerShdw>
                </a:effectLst>
              </a:rPr>
              <a:t>ISM 6136 - Data Mining Project</a:t>
            </a:r>
          </a:p>
          <a:p>
            <a:r>
              <a:rPr lang="en-US">
                <a:effectLst>
                  <a:outerShdw blurRad="38100" dist="38100" dir="2700000" algn="tl">
                    <a:srgbClr val="000000">
                      <a:alpha val="43137"/>
                    </a:srgbClr>
                  </a:outerShdw>
                </a:effectLst>
              </a:rPr>
              <a:t>Group B</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Features Used</a:t>
            </a:r>
          </a:p>
        </p:txBody>
      </p:sp>
      <p:sp>
        <p:nvSpPr>
          <p:cNvPr id="14" name="Content Placeholder 13"/>
          <p:cNvSpPr>
            <a:spLocks noGrp="1"/>
          </p:cNvSpPr>
          <p:nvPr>
            <p:ph idx="1"/>
          </p:nvPr>
        </p:nvSpPr>
        <p:spPr>
          <a:xfrm>
            <a:off x="5857346" y="1973282"/>
            <a:ext cx="3176588" cy="4677558"/>
          </a:xfrm>
        </p:spPr>
        <p:txBody>
          <a:bodyPr>
            <a:noAutofit/>
          </a:bodyPr>
          <a:lstStyle/>
          <a:p>
            <a:r>
              <a:rPr lang="en-US" sz="2000" strike="sngStrike">
                <a:effectLst>
                  <a:outerShdw blurRad="38100" dist="38100" dir="2700000" algn="tl">
                    <a:srgbClr val="000000">
                      <a:alpha val="43137"/>
                    </a:srgbClr>
                  </a:outerShdw>
                </a:effectLst>
              </a:rPr>
              <a:t>RestaurantLessThan20 -  </a:t>
            </a:r>
          </a:p>
          <a:p>
            <a:r>
              <a:rPr lang="en-US" sz="2000" strike="sngStrike">
                <a:effectLst>
                  <a:outerShdw blurRad="38100" dist="38100" dir="2700000" algn="tl">
                    <a:srgbClr val="000000">
                      <a:alpha val="43137"/>
                    </a:srgbClr>
                  </a:outerShdw>
                </a:effectLst>
              </a:rPr>
              <a:t>Restaurant20To50 -</a:t>
            </a:r>
          </a:p>
          <a:p>
            <a:r>
              <a:rPr lang="en-US" sz="2000" strike="sngStrike">
                <a:effectLst>
                  <a:outerShdw blurRad="38100" dist="38100" dir="2700000" algn="tl">
                    <a:srgbClr val="000000">
                      <a:alpha val="43137"/>
                    </a:srgbClr>
                  </a:outerShdw>
                </a:effectLst>
              </a:rPr>
              <a:t>toCoupon_GEQ5min         </a:t>
            </a:r>
          </a:p>
          <a:p>
            <a:r>
              <a:rPr lang="en-US" sz="2000" strike="sngStrike">
                <a:effectLst>
                  <a:outerShdw blurRad="38100" dist="38100" dir="2700000" algn="tl">
                    <a:srgbClr val="000000">
                      <a:alpha val="43137"/>
                    </a:srgbClr>
                  </a:outerShdw>
                </a:effectLst>
              </a:rPr>
              <a:t>toCoupon_GEQ15min        </a:t>
            </a:r>
          </a:p>
          <a:p>
            <a:r>
              <a:rPr lang="en-US" sz="2000" strike="sngStrike">
                <a:effectLst>
                  <a:outerShdw blurRad="38100" dist="38100" dir="2700000" algn="tl">
                    <a:srgbClr val="000000">
                      <a:alpha val="43137"/>
                    </a:srgbClr>
                  </a:outerShdw>
                </a:effectLst>
              </a:rPr>
              <a:t>toCoupon_GEQ25min</a:t>
            </a:r>
          </a:p>
          <a:p>
            <a:r>
              <a:rPr lang="en-US" sz="2000" err="1">
                <a:effectLst>
                  <a:outerShdw blurRad="38100" dist="38100" dir="2700000" algn="tl">
                    <a:srgbClr val="000000">
                      <a:alpha val="43137"/>
                    </a:srgbClr>
                  </a:outerShdw>
                </a:effectLst>
              </a:rPr>
              <a:t>direction_same</a:t>
            </a:r>
            <a:r>
              <a:rPr lang="en-US" sz="2000">
                <a:effectLst>
                  <a:outerShdw blurRad="38100" dist="38100" dir="2700000" algn="tl">
                    <a:srgbClr val="000000">
                      <a:alpha val="43137"/>
                    </a:srgbClr>
                  </a:outerShdw>
                </a:effectLst>
              </a:rPr>
              <a:t>      </a:t>
            </a:r>
          </a:p>
          <a:p>
            <a:r>
              <a:rPr lang="en-US" sz="2000" strike="sngStrike" err="1">
                <a:effectLst>
                  <a:outerShdw blurRad="38100" dist="38100" dir="2700000" algn="tl">
                    <a:srgbClr val="000000">
                      <a:alpha val="43137"/>
                    </a:srgbClr>
                  </a:outerShdw>
                </a:effectLst>
              </a:rPr>
              <a:t>direction_opp</a:t>
            </a:r>
            <a:endParaRPr lang="en-US" sz="2000" strike="sngStrike">
              <a:effectLst>
                <a:outerShdw blurRad="38100" dist="38100" dir="2700000" algn="tl">
                  <a:srgbClr val="000000">
                    <a:alpha val="43137"/>
                  </a:srgbClr>
                </a:outerShdw>
              </a:effectLst>
            </a:endParaRPr>
          </a:p>
          <a:p>
            <a:endParaRPr lang="en-US"/>
          </a:p>
        </p:txBody>
      </p:sp>
      <p:sp>
        <p:nvSpPr>
          <p:cNvPr id="2" name="Content Placeholder 13">
            <a:extLst>
              <a:ext uri="{FF2B5EF4-FFF2-40B4-BE49-F238E27FC236}">
                <a16:creationId xmlns:a16="http://schemas.microsoft.com/office/drawing/2014/main" id="{F78FA4C9-3D43-6BF4-82B3-256ACD504792}"/>
              </a:ext>
            </a:extLst>
          </p:cNvPr>
          <p:cNvSpPr txBox="1">
            <a:spLocks/>
          </p:cNvSpPr>
          <p:nvPr/>
        </p:nvSpPr>
        <p:spPr>
          <a:xfrm>
            <a:off x="3723745" y="1956349"/>
            <a:ext cx="2438400" cy="4800600"/>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sz="2000" err="1">
                <a:effectLst>
                  <a:outerShdw blurRad="38100" dist="38100" dir="2700000" algn="tl">
                    <a:srgbClr val="000000">
                      <a:alpha val="43137"/>
                    </a:srgbClr>
                  </a:outerShdw>
                </a:effectLst>
              </a:rPr>
              <a:t>maritalStatus</a:t>
            </a:r>
            <a:endParaRPr lang="en-US" sz="2000">
              <a:effectLst>
                <a:outerShdw blurRad="38100" dist="38100" dir="2700000" algn="tl">
                  <a:srgbClr val="000000">
                    <a:alpha val="43137"/>
                  </a:srgbClr>
                </a:outerShdw>
              </a:effectLst>
            </a:endParaRPr>
          </a:p>
          <a:p>
            <a:r>
              <a:rPr lang="en-US" sz="2000" err="1">
                <a:effectLst>
                  <a:outerShdw blurRad="38100" dist="38100" dir="2700000" algn="tl">
                    <a:srgbClr val="000000">
                      <a:alpha val="43137"/>
                    </a:srgbClr>
                  </a:outerShdw>
                </a:effectLst>
              </a:rPr>
              <a:t>has_children</a:t>
            </a:r>
            <a:endParaRPr lang="en-US" sz="2000">
              <a:effectLst>
                <a:outerShdw blurRad="38100" dist="38100" dir="2700000" algn="tl">
                  <a:srgbClr val="000000">
                    <a:alpha val="43137"/>
                  </a:srgbClr>
                </a:outerShdw>
              </a:effectLst>
            </a:endParaRPr>
          </a:p>
          <a:p>
            <a:r>
              <a:rPr lang="en-US" sz="2000">
                <a:effectLst>
                  <a:outerShdw blurRad="38100" dist="38100" dir="2700000" algn="tl">
                    <a:srgbClr val="000000">
                      <a:alpha val="43137"/>
                    </a:srgbClr>
                  </a:outerShdw>
                </a:effectLst>
              </a:rPr>
              <a:t>education</a:t>
            </a:r>
          </a:p>
          <a:p>
            <a:r>
              <a:rPr lang="en-US" sz="2000" strike="sngStrike">
                <a:effectLst>
                  <a:outerShdw blurRad="38100" dist="38100" dir="2700000" algn="tl">
                    <a:srgbClr val="000000">
                      <a:alpha val="43137"/>
                    </a:srgbClr>
                  </a:outerShdw>
                </a:effectLst>
              </a:rPr>
              <a:t>Occupation</a:t>
            </a:r>
          </a:p>
          <a:p>
            <a:r>
              <a:rPr lang="en-US" sz="2000">
                <a:effectLst>
                  <a:outerShdw blurRad="38100" dist="38100" dir="2700000" algn="tl">
                    <a:srgbClr val="000000">
                      <a:alpha val="43137"/>
                    </a:srgbClr>
                  </a:outerShdw>
                </a:effectLst>
              </a:rPr>
              <a:t>income                    </a:t>
            </a:r>
          </a:p>
          <a:p>
            <a:r>
              <a:rPr lang="en-US" sz="2000">
                <a:effectLst>
                  <a:outerShdw blurRad="38100" dist="38100" dir="2700000" algn="tl">
                    <a:srgbClr val="000000">
                      <a:alpha val="43137"/>
                    </a:srgbClr>
                  </a:outerShdw>
                </a:effectLst>
              </a:rPr>
              <a:t>bar</a:t>
            </a:r>
          </a:p>
          <a:p>
            <a:r>
              <a:rPr lang="en-US" sz="2000">
                <a:effectLst>
                  <a:outerShdw blurRad="38100" dist="38100" dir="2700000" algn="tl">
                    <a:srgbClr val="000000">
                      <a:alpha val="43137"/>
                    </a:srgbClr>
                  </a:outerShdw>
                </a:effectLst>
              </a:rPr>
              <a:t>Coffeehouse</a:t>
            </a:r>
          </a:p>
          <a:p>
            <a:r>
              <a:rPr lang="en-US" sz="2000" err="1">
                <a:effectLst>
                  <a:outerShdw blurRad="38100" dist="38100" dir="2700000" algn="tl">
                    <a:srgbClr val="000000">
                      <a:alpha val="43137"/>
                    </a:srgbClr>
                  </a:outerShdw>
                </a:effectLst>
              </a:rPr>
              <a:t>CarryAway</a:t>
            </a:r>
            <a:r>
              <a:rPr lang="en-US" sz="2000">
                <a:effectLst>
                  <a:outerShdw blurRad="38100" dist="38100" dir="2700000" algn="tl">
                    <a:srgbClr val="000000">
                      <a:alpha val="43137"/>
                    </a:srgbClr>
                  </a:outerShdw>
                </a:effectLst>
              </a:rPr>
              <a:t> </a:t>
            </a:r>
          </a:p>
          <a:p>
            <a:r>
              <a:rPr lang="en-US" sz="2000" strike="sngStrike">
                <a:effectLst>
                  <a:outerShdw blurRad="38100" dist="38100" dir="2700000" algn="tl">
                    <a:srgbClr val="000000">
                      <a:alpha val="43137"/>
                    </a:srgbClr>
                  </a:outerShdw>
                </a:effectLst>
              </a:rPr>
              <a:t>Car </a:t>
            </a:r>
          </a:p>
        </p:txBody>
      </p:sp>
      <p:sp>
        <p:nvSpPr>
          <p:cNvPr id="3" name="Content Placeholder 13">
            <a:extLst>
              <a:ext uri="{FF2B5EF4-FFF2-40B4-BE49-F238E27FC236}">
                <a16:creationId xmlns:a16="http://schemas.microsoft.com/office/drawing/2014/main" id="{EFE64EE1-642C-67E2-2804-652EDA609AFB}"/>
              </a:ext>
            </a:extLst>
          </p:cNvPr>
          <p:cNvSpPr txBox="1">
            <a:spLocks/>
          </p:cNvSpPr>
          <p:nvPr/>
        </p:nvSpPr>
        <p:spPr>
          <a:xfrm>
            <a:off x="1751012" y="1977241"/>
            <a:ext cx="2372255" cy="4940025"/>
          </a:xfrm>
          <a:prstGeom prst="rect">
            <a:avLst/>
          </a:prstGeom>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US" sz="2000">
                <a:effectLst>
                  <a:outerShdw blurRad="38100" dist="38100" dir="2700000" algn="tl">
                    <a:srgbClr val="000000">
                      <a:alpha val="43137"/>
                    </a:srgbClr>
                  </a:outerShdw>
                </a:effectLst>
              </a:rPr>
              <a:t>destination</a:t>
            </a:r>
          </a:p>
          <a:p>
            <a:r>
              <a:rPr lang="en-US" sz="2000">
                <a:effectLst>
                  <a:outerShdw blurRad="38100" dist="38100" dir="2700000" algn="tl">
                    <a:srgbClr val="000000">
                      <a:alpha val="43137"/>
                    </a:srgbClr>
                  </a:outerShdw>
                </a:effectLst>
              </a:rPr>
              <a:t>passenger</a:t>
            </a:r>
          </a:p>
          <a:p>
            <a:r>
              <a:rPr lang="en-US" sz="2000">
                <a:effectLst>
                  <a:outerShdw blurRad="38100" dist="38100" dir="2700000" algn="tl">
                    <a:srgbClr val="000000">
                      <a:alpha val="43137"/>
                    </a:srgbClr>
                  </a:outerShdw>
                </a:effectLst>
              </a:rPr>
              <a:t>weather</a:t>
            </a:r>
          </a:p>
          <a:p>
            <a:r>
              <a:rPr lang="en-US" sz="2000">
                <a:effectLst>
                  <a:outerShdw blurRad="38100" dist="38100" dir="2700000" algn="tl">
                    <a:srgbClr val="000000">
                      <a:alpha val="43137"/>
                    </a:srgbClr>
                  </a:outerShdw>
                </a:effectLst>
              </a:rPr>
              <a:t>temperature</a:t>
            </a:r>
          </a:p>
          <a:p>
            <a:r>
              <a:rPr lang="en-US" sz="2000">
                <a:effectLst>
                  <a:outerShdw blurRad="38100" dist="38100" dir="2700000" algn="tl">
                    <a:srgbClr val="000000">
                      <a:alpha val="43137"/>
                    </a:srgbClr>
                  </a:outerShdw>
                </a:effectLst>
              </a:rPr>
              <a:t>time</a:t>
            </a:r>
          </a:p>
          <a:p>
            <a:r>
              <a:rPr lang="en-US" sz="2000">
                <a:effectLst>
                  <a:outerShdw blurRad="38100" dist="38100" dir="2700000" algn="tl">
                    <a:srgbClr val="000000">
                      <a:alpha val="43137"/>
                    </a:srgbClr>
                  </a:outerShdw>
                </a:effectLst>
              </a:rPr>
              <a:t>coupon</a:t>
            </a:r>
          </a:p>
          <a:p>
            <a:r>
              <a:rPr lang="en-US" sz="2000">
                <a:effectLst>
                  <a:outerShdw blurRad="38100" dist="38100" dir="2700000" algn="tl">
                    <a:srgbClr val="000000">
                      <a:alpha val="43137"/>
                    </a:srgbClr>
                  </a:outerShdw>
                </a:effectLst>
              </a:rPr>
              <a:t>Expiration</a:t>
            </a:r>
          </a:p>
          <a:p>
            <a:r>
              <a:rPr lang="en-US" sz="2000">
                <a:effectLst>
                  <a:outerShdw blurRad="38100" dist="38100" dir="2700000" algn="tl">
                    <a:srgbClr val="000000">
                      <a:alpha val="43137"/>
                    </a:srgbClr>
                  </a:outerShdw>
                </a:effectLst>
              </a:rPr>
              <a:t>gender</a:t>
            </a:r>
          </a:p>
          <a:p>
            <a:r>
              <a:rPr lang="en-US" sz="2000">
                <a:effectLst>
                  <a:outerShdw blurRad="38100" dist="38100" dir="2700000" algn="tl">
                    <a:srgbClr val="000000">
                      <a:alpha val="43137"/>
                    </a:srgbClr>
                  </a:outerShdw>
                </a:effectLst>
              </a:rPr>
              <a:t>age</a:t>
            </a:r>
          </a:p>
        </p:txBody>
      </p:sp>
      <p:sp>
        <p:nvSpPr>
          <p:cNvPr id="5" name="Right Brace 4">
            <a:extLst>
              <a:ext uri="{FF2B5EF4-FFF2-40B4-BE49-F238E27FC236}">
                <a16:creationId xmlns:a16="http://schemas.microsoft.com/office/drawing/2014/main" id="{22C58F79-B58F-455C-9D51-3E67E22D485A}"/>
              </a:ext>
            </a:extLst>
          </p:cNvPr>
          <p:cNvSpPr/>
          <p:nvPr/>
        </p:nvSpPr>
        <p:spPr>
          <a:xfrm>
            <a:off x="9033934" y="3139427"/>
            <a:ext cx="640080" cy="1307826"/>
          </a:xfrm>
          <a:prstGeom prst="rightBrace">
            <a:avLst/>
          </a:prstGeom>
          <a:ln>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6D0E9BC3-0AD3-0D06-CEE0-99788444739C}"/>
              </a:ext>
            </a:extLst>
          </p:cNvPr>
          <p:cNvSpPr/>
          <p:nvPr/>
        </p:nvSpPr>
        <p:spPr>
          <a:xfrm>
            <a:off x="9033934" y="2030294"/>
            <a:ext cx="640080" cy="791359"/>
          </a:xfrm>
          <a:prstGeom prst="rightBrace">
            <a:avLst/>
          </a:prstGeom>
          <a:ln>
            <a:solidFill>
              <a:schemeClr val="tx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7249991-0AF2-6A4E-9791-50A0B248A3BF}"/>
              </a:ext>
            </a:extLst>
          </p:cNvPr>
          <p:cNvSpPr txBox="1"/>
          <p:nvPr/>
        </p:nvSpPr>
        <p:spPr>
          <a:xfrm>
            <a:off x="9880599" y="2241307"/>
            <a:ext cx="1388534" cy="584775"/>
          </a:xfrm>
          <a:prstGeom prst="rect">
            <a:avLst/>
          </a:prstGeom>
          <a:noFill/>
        </p:spPr>
        <p:txBody>
          <a:bodyPr wrap="square" rtlCol="0">
            <a:spAutoFit/>
          </a:bodyPr>
          <a:lstStyle/>
          <a:p>
            <a:r>
              <a:rPr lang="en-US" sz="1600" b="1" err="1"/>
              <a:t>avg_revenue_per_month</a:t>
            </a:r>
            <a:endParaRPr lang="en-US" sz="1600" b="1"/>
          </a:p>
        </p:txBody>
      </p:sp>
      <p:sp>
        <p:nvSpPr>
          <p:cNvPr id="8" name="TextBox 7">
            <a:extLst>
              <a:ext uri="{FF2B5EF4-FFF2-40B4-BE49-F238E27FC236}">
                <a16:creationId xmlns:a16="http://schemas.microsoft.com/office/drawing/2014/main" id="{DAB240F0-9F9C-310A-A880-16C699CACD4E}"/>
              </a:ext>
            </a:extLst>
          </p:cNvPr>
          <p:cNvSpPr txBox="1"/>
          <p:nvPr/>
        </p:nvSpPr>
        <p:spPr>
          <a:xfrm>
            <a:off x="9880599" y="3607130"/>
            <a:ext cx="1286936" cy="584775"/>
          </a:xfrm>
          <a:prstGeom prst="rect">
            <a:avLst/>
          </a:prstGeom>
          <a:noFill/>
        </p:spPr>
        <p:txBody>
          <a:bodyPr wrap="square" rtlCol="0">
            <a:spAutoFit/>
          </a:bodyPr>
          <a:lstStyle/>
          <a:p>
            <a:r>
              <a:rPr lang="en-US" sz="1600" b="1" err="1"/>
              <a:t>distance_in_time</a:t>
            </a:r>
            <a:endParaRPr lang="en-US" sz="1600" b="1"/>
          </a:p>
        </p:txBody>
      </p:sp>
    </p:spTree>
    <p:extLst>
      <p:ext uri="{BB962C8B-B14F-4D97-AF65-F5344CB8AC3E}">
        <p14:creationId xmlns:p14="http://schemas.microsoft.com/office/powerpoint/2010/main" val="2971410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A00C-7910-6828-D0A1-5FDBFC543DE3}"/>
              </a:ext>
            </a:extLst>
          </p:cNvPr>
          <p:cNvSpPr>
            <a:spLocks noGrp="1"/>
          </p:cNvSpPr>
          <p:nvPr>
            <p:ph type="title"/>
          </p:nvPr>
        </p:nvSpPr>
        <p:spPr>
          <a:xfrm>
            <a:off x="1522413" y="685800"/>
            <a:ext cx="4114800" cy="1925637"/>
          </a:xfrm>
        </p:spPr>
        <p:txBody>
          <a:bodyPr anchor="b">
            <a:normAutofit/>
          </a:bodyPr>
          <a:lstStyle/>
          <a:p>
            <a:r>
              <a:rPr lang="en-US">
                <a:effectLst>
                  <a:outerShdw blurRad="38100" dist="38100" dir="2700000" algn="tl">
                    <a:srgbClr val="000000">
                      <a:alpha val="43137"/>
                    </a:srgbClr>
                  </a:outerShdw>
                </a:effectLst>
              </a:rPr>
              <a:t>Target Variable</a:t>
            </a:r>
          </a:p>
        </p:txBody>
      </p:sp>
      <p:pic>
        <p:nvPicPr>
          <p:cNvPr id="9" name="Picture 8" descr="A red and blue bar graph&#10;&#10;Description automatically generated">
            <a:extLst>
              <a:ext uri="{FF2B5EF4-FFF2-40B4-BE49-F238E27FC236}">
                <a16:creationId xmlns:a16="http://schemas.microsoft.com/office/drawing/2014/main" id="{3EFEE58D-8938-B526-1B6D-6217AD96D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4" y="1490187"/>
            <a:ext cx="5257799" cy="3877625"/>
          </a:xfrm>
          <a:prstGeom prst="rect">
            <a:avLst/>
          </a:prstGeom>
          <a:noFill/>
        </p:spPr>
      </p:pic>
      <p:sp>
        <p:nvSpPr>
          <p:cNvPr id="3" name="Content Placeholder 2">
            <a:extLst>
              <a:ext uri="{FF2B5EF4-FFF2-40B4-BE49-F238E27FC236}">
                <a16:creationId xmlns:a16="http://schemas.microsoft.com/office/drawing/2014/main" id="{7D53367F-ABCF-71A4-AC40-5504A84B915C}"/>
              </a:ext>
            </a:extLst>
          </p:cNvPr>
          <p:cNvSpPr>
            <a:spLocks noGrp="1"/>
          </p:cNvSpPr>
          <p:nvPr>
            <p:ph type="body" sz="half" idx="2"/>
          </p:nvPr>
        </p:nvSpPr>
        <p:spPr>
          <a:xfrm>
            <a:off x="1522413" y="2895599"/>
            <a:ext cx="4114800" cy="2590800"/>
          </a:xfrm>
        </p:spPr>
        <p:txBody>
          <a:bodyPr>
            <a:normAutofit/>
          </a:bodyPr>
          <a:lstStyle/>
          <a:p>
            <a:r>
              <a:rPr lang="en-US" b="1">
                <a:effectLst>
                  <a:outerShdw blurRad="38100" dist="38100" dir="2700000" algn="tl">
                    <a:srgbClr val="000000">
                      <a:alpha val="43137"/>
                    </a:srgbClr>
                  </a:outerShdw>
                </a:effectLst>
              </a:rPr>
              <a:t>y</a:t>
            </a:r>
            <a:r>
              <a:rPr lang="en-US"/>
              <a:t> - has the driver accepted the coupon(Binary: 1=Yes; 0=No)</a:t>
            </a:r>
          </a:p>
        </p:txBody>
      </p:sp>
    </p:spTree>
    <p:extLst>
      <p:ext uri="{BB962C8B-B14F-4D97-AF65-F5344CB8AC3E}">
        <p14:creationId xmlns:p14="http://schemas.microsoft.com/office/powerpoint/2010/main" val="3982899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Data Insights</a:t>
            </a:r>
          </a:p>
        </p:txBody>
      </p:sp>
      <p:pic>
        <p:nvPicPr>
          <p:cNvPr id="4" name="Picture 3">
            <a:extLst>
              <a:ext uri="{FF2B5EF4-FFF2-40B4-BE49-F238E27FC236}">
                <a16:creationId xmlns:a16="http://schemas.microsoft.com/office/drawing/2014/main" id="{4DD2CA54-243E-5073-52D7-38BFA0006392}"/>
              </a:ext>
            </a:extLst>
          </p:cNvPr>
          <p:cNvPicPr>
            <a:picLocks noChangeAspect="1"/>
          </p:cNvPicPr>
          <p:nvPr/>
        </p:nvPicPr>
        <p:blipFill>
          <a:blip r:embed="rId2"/>
          <a:stretch>
            <a:fillRect/>
          </a:stretch>
        </p:blipFill>
        <p:spPr>
          <a:xfrm>
            <a:off x="1737689" y="2306436"/>
            <a:ext cx="4540938" cy="3213832"/>
          </a:xfrm>
          <a:prstGeom prst="rect">
            <a:avLst/>
          </a:prstGeom>
          <a:ln>
            <a:solidFill>
              <a:schemeClr val="tx2"/>
            </a:solidFill>
          </a:ln>
        </p:spPr>
      </p:pic>
      <p:pic>
        <p:nvPicPr>
          <p:cNvPr id="7" name="Picture 6">
            <a:extLst>
              <a:ext uri="{FF2B5EF4-FFF2-40B4-BE49-F238E27FC236}">
                <a16:creationId xmlns:a16="http://schemas.microsoft.com/office/drawing/2014/main" id="{67CBEBB2-DE65-F5B6-5F85-90776988E935}"/>
              </a:ext>
            </a:extLst>
          </p:cNvPr>
          <p:cNvPicPr>
            <a:picLocks noChangeAspect="1"/>
          </p:cNvPicPr>
          <p:nvPr/>
        </p:nvPicPr>
        <p:blipFill>
          <a:blip r:embed="rId3"/>
          <a:stretch>
            <a:fillRect/>
          </a:stretch>
        </p:blipFill>
        <p:spPr>
          <a:xfrm>
            <a:off x="6574962" y="2306436"/>
            <a:ext cx="4540938" cy="3216277"/>
          </a:xfrm>
          <a:prstGeom prst="rect">
            <a:avLst/>
          </a:prstGeom>
          <a:ln>
            <a:solidFill>
              <a:schemeClr val="tx2"/>
            </a:solidFill>
          </a:ln>
        </p:spPr>
      </p:pic>
    </p:spTree>
    <p:extLst>
      <p:ext uri="{BB962C8B-B14F-4D97-AF65-F5344CB8AC3E}">
        <p14:creationId xmlns:p14="http://schemas.microsoft.com/office/powerpoint/2010/main" val="76765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Data Insights</a:t>
            </a:r>
          </a:p>
        </p:txBody>
      </p:sp>
      <p:pic>
        <p:nvPicPr>
          <p:cNvPr id="3" name="Picture 2">
            <a:extLst>
              <a:ext uri="{FF2B5EF4-FFF2-40B4-BE49-F238E27FC236}">
                <a16:creationId xmlns:a16="http://schemas.microsoft.com/office/drawing/2014/main" id="{E3DBAB6C-C7F7-08D6-293E-B03B2347BA32}"/>
              </a:ext>
            </a:extLst>
          </p:cNvPr>
          <p:cNvPicPr>
            <a:picLocks noChangeAspect="1"/>
          </p:cNvPicPr>
          <p:nvPr/>
        </p:nvPicPr>
        <p:blipFill>
          <a:blip r:embed="rId2"/>
          <a:stretch>
            <a:fillRect/>
          </a:stretch>
        </p:blipFill>
        <p:spPr>
          <a:xfrm>
            <a:off x="1874710" y="2218901"/>
            <a:ext cx="4399090" cy="3374680"/>
          </a:xfrm>
          <a:prstGeom prst="rect">
            <a:avLst/>
          </a:prstGeom>
          <a:ln>
            <a:solidFill>
              <a:schemeClr val="tx2"/>
            </a:solidFill>
          </a:ln>
        </p:spPr>
      </p:pic>
      <p:pic>
        <p:nvPicPr>
          <p:cNvPr id="6" name="Picture 5">
            <a:extLst>
              <a:ext uri="{FF2B5EF4-FFF2-40B4-BE49-F238E27FC236}">
                <a16:creationId xmlns:a16="http://schemas.microsoft.com/office/drawing/2014/main" id="{14CFBE04-9772-189A-9650-0B49C087A65B}"/>
              </a:ext>
            </a:extLst>
          </p:cNvPr>
          <p:cNvPicPr>
            <a:picLocks noChangeAspect="1"/>
          </p:cNvPicPr>
          <p:nvPr/>
        </p:nvPicPr>
        <p:blipFill rotWithShape="1">
          <a:blip r:embed="rId3"/>
          <a:srcRect r="4539"/>
          <a:stretch/>
        </p:blipFill>
        <p:spPr>
          <a:xfrm>
            <a:off x="6669185" y="2218901"/>
            <a:ext cx="4683027" cy="3374680"/>
          </a:xfrm>
          <a:prstGeom prst="rect">
            <a:avLst/>
          </a:prstGeom>
          <a:ln>
            <a:solidFill>
              <a:schemeClr val="tx2"/>
            </a:solidFill>
          </a:ln>
        </p:spPr>
      </p:pic>
    </p:spTree>
    <p:extLst>
      <p:ext uri="{BB962C8B-B14F-4D97-AF65-F5344CB8AC3E}">
        <p14:creationId xmlns:p14="http://schemas.microsoft.com/office/powerpoint/2010/main" val="215613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The Cost Aspect</a:t>
            </a:r>
          </a:p>
        </p:txBody>
      </p:sp>
      <p:sp>
        <p:nvSpPr>
          <p:cNvPr id="14" name="Content Placeholder 13"/>
          <p:cNvSpPr>
            <a:spLocks noGrp="1"/>
          </p:cNvSpPr>
          <p:nvPr>
            <p:ph idx="1"/>
          </p:nvPr>
        </p:nvSpPr>
        <p:spPr>
          <a:xfrm>
            <a:off x="1674812" y="1981200"/>
            <a:ext cx="9677400" cy="4187825"/>
          </a:xfrm>
        </p:spPr>
        <p:txBody>
          <a:bodyPr>
            <a:normAutofit/>
          </a:bodyPr>
          <a:lstStyle/>
          <a:p>
            <a:r>
              <a:rPr lang="en-US" sz="2200"/>
              <a:t>"</a:t>
            </a:r>
            <a:r>
              <a:rPr lang="en-US" sz="2200" err="1"/>
              <a:t>CouponsOnWheels</a:t>
            </a:r>
            <a:r>
              <a:rPr lang="en-US" sz="2200"/>
              <a:t>" incurs a cost of $10 for each coupon promotion. On the other hand, they earn a profit of $100 for each driver who accepts the coupon. It's crucial to consider these financial factors when developing the predictive model.</a:t>
            </a:r>
          </a:p>
          <a:p>
            <a:r>
              <a:rPr lang="en-US" sz="2200"/>
              <a:t>The primary challenge lies in finding a balance between reducing marketing costs and maximizing revenue. "</a:t>
            </a:r>
            <a:r>
              <a:rPr lang="en-US" sz="2200" err="1"/>
              <a:t>CouponsOnWheels</a:t>
            </a:r>
            <a:r>
              <a:rPr lang="en-US" sz="2200"/>
              <a:t>" incurs costs with each coupon promotion, and they earn revenue for each driver who accepts the coupon. It's essential to optimize this balance to enhance customer satisfaction and profitability</a:t>
            </a:r>
            <a:r>
              <a:rPr lang="en-US" sz="2200" b="0" i="0">
                <a:solidFill>
                  <a:srgbClr val="D1D5DB"/>
                </a:solidFill>
                <a:effectLst/>
                <a:latin typeface="Söhne"/>
              </a:rPr>
              <a:t>.</a:t>
            </a:r>
          </a:p>
        </p:txBody>
      </p:sp>
    </p:spTree>
    <p:extLst>
      <p:ext uri="{BB962C8B-B14F-4D97-AF65-F5344CB8AC3E}">
        <p14:creationId xmlns:p14="http://schemas.microsoft.com/office/powerpoint/2010/main" val="1857593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Evaluation Metrics</a:t>
            </a:r>
          </a:p>
        </p:txBody>
      </p:sp>
      <p:sp>
        <p:nvSpPr>
          <p:cNvPr id="14" name="Content Placeholder 13"/>
          <p:cNvSpPr>
            <a:spLocks noGrp="1"/>
          </p:cNvSpPr>
          <p:nvPr>
            <p:ph idx="1"/>
          </p:nvPr>
        </p:nvSpPr>
        <p:spPr>
          <a:xfrm>
            <a:off x="1674812" y="1981200"/>
            <a:ext cx="9677400" cy="4800600"/>
          </a:xfrm>
        </p:spPr>
        <p:txBody>
          <a:bodyPr>
            <a:normAutofit/>
          </a:bodyPr>
          <a:lstStyle/>
          <a:p>
            <a:r>
              <a:rPr lang="en-US" sz="2200"/>
              <a:t>We have chosen "Net Profit" as the primary evaluation metric. Net Profit directly measures the financial success of marketing efforts.</a:t>
            </a:r>
          </a:p>
          <a:p>
            <a:r>
              <a:rPr lang="en-US" sz="2200" b="1"/>
              <a:t>Components of Net Profit</a:t>
            </a:r>
          </a:p>
          <a:p>
            <a:pPr marL="398463" lvl="2" indent="-223838">
              <a:spcBef>
                <a:spcPts val="1800"/>
              </a:spcBef>
            </a:pPr>
            <a:r>
              <a:rPr lang="en-US"/>
              <a:t>TP Profit: $100 (Profit from accepted coupons) - $10 (Cost of targeting) = $90</a:t>
            </a:r>
          </a:p>
          <a:p>
            <a:pPr marL="398463" lvl="2" indent="-223838">
              <a:spcBef>
                <a:spcPts val="1800"/>
              </a:spcBef>
            </a:pPr>
            <a:r>
              <a:rPr lang="en-US"/>
              <a:t>TN Profit: $10 (No acceptance, and no targeting cost)</a:t>
            </a:r>
          </a:p>
          <a:p>
            <a:pPr marL="398463" lvl="2" indent="-223838">
              <a:spcBef>
                <a:spcPts val="1800"/>
              </a:spcBef>
            </a:pPr>
            <a:r>
              <a:rPr lang="en-US"/>
              <a:t>FP Cost: $10 (No acceptance profit, just the targeting cost)</a:t>
            </a:r>
          </a:p>
          <a:p>
            <a:pPr marL="398463" lvl="2" indent="-223838">
              <a:spcBef>
                <a:spcPts val="1800"/>
              </a:spcBef>
            </a:pPr>
            <a:r>
              <a:rPr lang="en-US"/>
              <a:t>FN Cost: $100 (Missed acceptance profit) - $10 (Cost not incurred due to non-targeting) = $90</a:t>
            </a:r>
          </a:p>
          <a:p>
            <a:pPr marL="174625" lvl="2" indent="0">
              <a:spcBef>
                <a:spcPts val="1800"/>
              </a:spcBef>
              <a:buNone/>
            </a:pPr>
            <a:r>
              <a:rPr lang="en-US" sz="2000" b="1"/>
              <a:t>Net Profit </a:t>
            </a:r>
            <a:r>
              <a:rPr lang="en-US" sz="2000"/>
              <a:t>= (Total Profit from True Positives) + (Total Profit from True Negatives) - (Total Cost of False Positives) - (Total Cost of False Negatives)</a:t>
            </a:r>
          </a:p>
          <a:p>
            <a:endParaRPr lang="en-US" b="1" i="1">
              <a:effectLst>
                <a:outerShdw blurRad="38100" dist="38100" dir="2700000" algn="tl">
                  <a:srgbClr val="000000">
                    <a:alpha val="43137"/>
                  </a:srgbClr>
                </a:outerShdw>
              </a:effectLst>
            </a:endParaRPr>
          </a:p>
          <a:p>
            <a:pPr marL="0" indent="0">
              <a:buNone/>
            </a:pPr>
            <a:endParaRPr lang="en-US" b="1" i="1">
              <a:effectLst>
                <a:outerShdw blurRad="38100" dist="38100" dir="2700000" algn="tl">
                  <a:srgbClr val="000000">
                    <a:alpha val="43137"/>
                  </a:srgbClr>
                </a:outerShdw>
              </a:effectLst>
            </a:endParaRPr>
          </a:p>
          <a:p>
            <a:pPr marL="0" indent="0">
              <a:buNone/>
            </a:pPr>
            <a:endParaRPr lang="en-US" b="1" i="1">
              <a:effectLst>
                <a:outerShdw blurRad="38100" dist="38100" dir="2700000" algn="tl">
                  <a:srgbClr val="000000">
                    <a:alpha val="43137"/>
                  </a:srgbClr>
                </a:outerShdw>
              </a:effectLst>
            </a:endParaRPr>
          </a:p>
          <a:p>
            <a:pPr marL="0" indent="0">
              <a:buNone/>
            </a:pPr>
            <a:endParaRPr lang="en-US" b="1" i="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986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Evaluation Metrics</a:t>
            </a:r>
          </a:p>
        </p:txBody>
      </p:sp>
      <p:sp>
        <p:nvSpPr>
          <p:cNvPr id="14" name="Content Placeholder 13"/>
          <p:cNvSpPr>
            <a:spLocks noGrp="1"/>
          </p:cNvSpPr>
          <p:nvPr>
            <p:ph idx="1"/>
          </p:nvPr>
        </p:nvSpPr>
        <p:spPr>
          <a:xfrm>
            <a:off x="1255712" y="1811867"/>
            <a:ext cx="9677400" cy="4800600"/>
          </a:xfrm>
        </p:spPr>
        <p:txBody>
          <a:bodyPr>
            <a:normAutofit/>
          </a:bodyPr>
          <a:lstStyle/>
          <a:p>
            <a:pPr lvl="2">
              <a:spcBef>
                <a:spcPts val="1800"/>
              </a:spcBef>
              <a:buFont typeface="Arial" pitchFamily="34" charset="0"/>
              <a:buChar char="•"/>
            </a:pPr>
            <a:r>
              <a:rPr lang="en-US" sz="2200" b="1"/>
              <a:t>Balancing Precision and Recall</a:t>
            </a:r>
          </a:p>
          <a:p>
            <a:pPr marL="457200" lvl="2" indent="0">
              <a:spcBef>
                <a:spcPts val="1800"/>
              </a:spcBef>
              <a:buNone/>
            </a:pPr>
            <a:r>
              <a:rPr lang="en-US"/>
              <a:t>The key is to optimize the balance between high precision (minimizing false positives) and high recall (maximizing true positives) to maximize the Net Profit.</a:t>
            </a:r>
          </a:p>
          <a:p>
            <a:pPr lvl="2">
              <a:spcBef>
                <a:spcPts val="1800"/>
              </a:spcBef>
              <a:buFont typeface="Arial" pitchFamily="34" charset="0"/>
              <a:buChar char="•"/>
            </a:pPr>
            <a:r>
              <a:rPr lang="en-US" sz="2200" b="1"/>
              <a:t>F1 Score as a Secondary Metric</a:t>
            </a:r>
          </a:p>
          <a:p>
            <a:pPr marL="457200" lvl="2" indent="0">
              <a:spcBef>
                <a:spcPts val="1800"/>
              </a:spcBef>
              <a:buNone/>
            </a:pPr>
            <a:r>
              <a:rPr lang="en-US"/>
              <a:t>While Net Profit is the primary focus, we also monitor precision and recall, with the F1 Score ensuring that marketing strategies strike the right balance.</a:t>
            </a:r>
            <a:endParaRPr lang="en-US" sz="2000"/>
          </a:p>
          <a:p>
            <a:pPr lvl="2">
              <a:spcBef>
                <a:spcPts val="1800"/>
              </a:spcBef>
              <a:buFont typeface="Arial" pitchFamily="34" charset="0"/>
              <a:buChar char="•"/>
            </a:pPr>
            <a:r>
              <a:rPr lang="en-US" sz="2200" b="1"/>
              <a:t>Achieving Financially Rewarding Marketing Efforts</a:t>
            </a:r>
          </a:p>
          <a:p>
            <a:pPr marL="457200" lvl="2" indent="0">
              <a:spcBef>
                <a:spcPts val="1800"/>
              </a:spcBef>
              <a:buNone/>
            </a:pPr>
            <a:r>
              <a:rPr lang="en-US"/>
              <a:t>By selecting Net Profit as the primary evaluation metric, we align with the business goal of minimizing marketing costs and maximizing revenue, ultimately ensuring that our marketing strategies are financially rewarding.</a:t>
            </a:r>
          </a:p>
        </p:txBody>
      </p:sp>
    </p:spTree>
    <p:extLst>
      <p:ext uri="{BB962C8B-B14F-4D97-AF65-F5344CB8AC3E}">
        <p14:creationId xmlns:p14="http://schemas.microsoft.com/office/powerpoint/2010/main" val="2286644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Models Used</a:t>
            </a:r>
          </a:p>
        </p:txBody>
      </p:sp>
      <p:sp>
        <p:nvSpPr>
          <p:cNvPr id="14" name="Content Placeholder 13"/>
          <p:cNvSpPr>
            <a:spLocks noGrp="1"/>
          </p:cNvSpPr>
          <p:nvPr>
            <p:ph idx="1"/>
          </p:nvPr>
        </p:nvSpPr>
        <p:spPr>
          <a:xfrm>
            <a:off x="1674812" y="1981200"/>
            <a:ext cx="9677400" cy="4800600"/>
          </a:xfrm>
        </p:spPr>
        <p:txBody>
          <a:bodyPr>
            <a:normAutofit/>
          </a:bodyPr>
          <a:lstStyle/>
          <a:p>
            <a:r>
              <a:rPr lang="en-US" sz="2200">
                <a:effectLst>
                  <a:outerShdw blurRad="38100" dist="38100" dir="2700000" algn="tl">
                    <a:srgbClr val="000000">
                      <a:alpha val="43137"/>
                    </a:srgbClr>
                  </a:outerShdw>
                </a:effectLst>
              </a:rPr>
              <a:t>Decision Tree Model</a:t>
            </a:r>
          </a:p>
          <a:p>
            <a:r>
              <a:rPr lang="en-US" sz="2200" err="1">
                <a:effectLst>
                  <a:outerShdw blurRad="38100" dist="38100" dir="2700000" algn="tl">
                    <a:srgbClr val="000000">
                      <a:alpha val="43137"/>
                    </a:srgbClr>
                  </a:outerShdw>
                </a:effectLst>
              </a:rPr>
              <a:t>XGBoost</a:t>
            </a:r>
            <a:r>
              <a:rPr lang="en-US" sz="2200">
                <a:effectLst>
                  <a:outerShdw blurRad="38100" dist="38100" dir="2700000" algn="tl">
                    <a:srgbClr val="000000">
                      <a:alpha val="43137"/>
                    </a:srgbClr>
                  </a:outerShdw>
                </a:effectLst>
              </a:rPr>
              <a:t> Model</a:t>
            </a:r>
          </a:p>
          <a:p>
            <a:r>
              <a:rPr lang="en-US" sz="2200" err="1">
                <a:effectLst>
                  <a:outerShdw blurRad="38100" dist="38100" dir="2700000" algn="tl">
                    <a:srgbClr val="000000">
                      <a:alpha val="43137"/>
                    </a:srgbClr>
                  </a:outerShdw>
                </a:effectLst>
              </a:rPr>
              <a:t>LightGBM</a:t>
            </a:r>
            <a:r>
              <a:rPr lang="en-US" sz="2200">
                <a:effectLst>
                  <a:outerShdw blurRad="38100" dist="38100" dir="2700000" algn="tl">
                    <a:srgbClr val="000000">
                      <a:alpha val="43137"/>
                    </a:srgbClr>
                  </a:outerShdw>
                </a:effectLst>
              </a:rPr>
              <a:t> Model</a:t>
            </a:r>
          </a:p>
          <a:p>
            <a:r>
              <a:rPr lang="en-US" sz="2200">
                <a:effectLst>
                  <a:outerShdw blurRad="38100" dist="38100" dir="2700000" algn="tl">
                    <a:srgbClr val="000000">
                      <a:alpha val="43137"/>
                    </a:srgbClr>
                  </a:outerShdw>
                </a:effectLst>
              </a:rPr>
              <a:t>Random Forest Model</a:t>
            </a:r>
          </a:p>
          <a:p>
            <a:r>
              <a:rPr lang="en-US" sz="2200">
                <a:effectLst>
                  <a:outerShdw blurRad="38100" dist="38100" dir="2700000" algn="tl">
                    <a:srgbClr val="000000">
                      <a:alpha val="43137"/>
                    </a:srgbClr>
                  </a:outerShdw>
                </a:effectLst>
              </a:rPr>
              <a:t>Logistic Regression Model</a:t>
            </a:r>
          </a:p>
          <a:p>
            <a:endParaRPr lang="en-US" sz="2200">
              <a:effectLst>
                <a:outerShdw blurRad="38100" dist="38100" dir="2700000" algn="tl">
                  <a:srgbClr val="000000">
                    <a:alpha val="43137"/>
                  </a:srgbClr>
                </a:outerShdw>
              </a:effectLst>
            </a:endParaRPr>
          </a:p>
          <a:p>
            <a:pPr marL="0" indent="0">
              <a:buNone/>
            </a:pPr>
            <a:r>
              <a:rPr lang="en-US" sz="2200">
                <a:effectLst>
                  <a:outerShdw blurRad="38100" dist="38100" dir="2700000" algn="tl">
                    <a:srgbClr val="000000">
                      <a:alpha val="43137"/>
                    </a:srgbClr>
                  </a:outerShdw>
                </a:effectLst>
              </a:rPr>
              <a:t>We have added hyperparameter tuning on each of the above models for the best parameters using </a:t>
            </a:r>
            <a:r>
              <a:rPr lang="en-US" sz="2200" err="1">
                <a:effectLst>
                  <a:outerShdw blurRad="38100" dist="38100" dir="2700000" algn="tl">
                    <a:srgbClr val="000000">
                      <a:alpha val="43137"/>
                    </a:srgbClr>
                  </a:outerShdw>
                </a:effectLst>
              </a:rPr>
              <a:t>RandomSearchCV</a:t>
            </a:r>
            <a:r>
              <a:rPr lang="en-US" sz="2200">
                <a:effectLst>
                  <a:outerShdw blurRad="38100" dist="38100" dir="2700000" algn="tl">
                    <a:srgbClr val="000000">
                      <a:alpha val="43137"/>
                    </a:srgbClr>
                  </a:outerShdw>
                </a:effectLst>
              </a:rPr>
              <a:t> and </a:t>
            </a:r>
            <a:r>
              <a:rPr lang="en-US" sz="2200" err="1">
                <a:effectLst>
                  <a:outerShdw blurRad="38100" dist="38100" dir="2700000" algn="tl">
                    <a:srgbClr val="000000">
                      <a:alpha val="43137"/>
                    </a:srgbClr>
                  </a:outerShdw>
                </a:effectLst>
              </a:rPr>
              <a:t>GridSearchCV</a:t>
            </a:r>
            <a:r>
              <a:rPr lang="en-US" sz="2200">
                <a:effectLst>
                  <a:outerShdw blurRad="38100" dist="38100" dir="2700000" algn="tl">
                    <a:srgbClr val="000000">
                      <a:alpha val="43137"/>
                    </a:srgbClr>
                  </a:outerShdw>
                </a:effectLst>
              </a:rPr>
              <a:t> and 5 fold cross-validation.</a:t>
            </a:r>
          </a:p>
        </p:txBody>
      </p:sp>
    </p:spTree>
    <p:extLst>
      <p:ext uri="{BB962C8B-B14F-4D97-AF65-F5344CB8AC3E}">
        <p14:creationId xmlns:p14="http://schemas.microsoft.com/office/powerpoint/2010/main" val="2508355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Numerical Outcomes</a:t>
            </a:r>
          </a:p>
        </p:txBody>
      </p:sp>
      <p:sp>
        <p:nvSpPr>
          <p:cNvPr id="14" name="Content Placeholder 13"/>
          <p:cNvSpPr>
            <a:spLocks noGrp="1"/>
          </p:cNvSpPr>
          <p:nvPr>
            <p:ph idx="1"/>
          </p:nvPr>
        </p:nvSpPr>
        <p:spPr>
          <a:xfrm>
            <a:off x="1903412" y="2286000"/>
            <a:ext cx="8915400" cy="4495800"/>
          </a:xfrm>
        </p:spPr>
        <p:txBody>
          <a:bodyPr>
            <a:normAutofit/>
          </a:bodyPr>
          <a:lstStyle/>
          <a:p>
            <a:pPr marL="0" indent="0">
              <a:buNone/>
            </a:pPr>
            <a:endParaRPr lang="en-US"/>
          </a:p>
          <a:p>
            <a:endParaRPr lang="en-US"/>
          </a:p>
          <a:p>
            <a:pPr marL="0" indent="0">
              <a:buNone/>
            </a:pPr>
            <a:endParaRPr lang="en-US"/>
          </a:p>
        </p:txBody>
      </p:sp>
      <p:graphicFrame>
        <p:nvGraphicFramePr>
          <p:cNvPr id="2" name="Table 1">
            <a:extLst>
              <a:ext uri="{FF2B5EF4-FFF2-40B4-BE49-F238E27FC236}">
                <a16:creationId xmlns:a16="http://schemas.microsoft.com/office/drawing/2014/main" id="{F1862146-5DE7-A64E-4226-53CC221EAC71}"/>
              </a:ext>
            </a:extLst>
          </p:cNvPr>
          <p:cNvGraphicFramePr>
            <a:graphicFrameLocks noGrp="1"/>
          </p:cNvGraphicFramePr>
          <p:nvPr>
            <p:extLst>
              <p:ext uri="{D42A27DB-BD31-4B8C-83A1-F6EECF244321}">
                <p14:modId xmlns:p14="http://schemas.microsoft.com/office/powerpoint/2010/main" val="1998724408"/>
              </p:ext>
            </p:extLst>
          </p:nvPr>
        </p:nvGraphicFramePr>
        <p:xfrm>
          <a:off x="1704294" y="2158174"/>
          <a:ext cx="9186105" cy="3975342"/>
        </p:xfrm>
        <a:graphic>
          <a:graphicData uri="http://schemas.openxmlformats.org/drawingml/2006/table">
            <a:tbl>
              <a:tblPr firstRow="1" bandRow="1">
                <a:tableStyleId>{69CF1AB2-1976-4502-BF36-3FF5EA218861}</a:tableStyleId>
              </a:tblPr>
              <a:tblGrid>
                <a:gridCol w="2140337">
                  <a:extLst>
                    <a:ext uri="{9D8B030D-6E8A-4147-A177-3AD203B41FA5}">
                      <a16:colId xmlns:a16="http://schemas.microsoft.com/office/drawing/2014/main" val="1624549754"/>
                    </a:ext>
                  </a:extLst>
                </a:gridCol>
                <a:gridCol w="1169395">
                  <a:extLst>
                    <a:ext uri="{9D8B030D-6E8A-4147-A177-3AD203B41FA5}">
                      <a16:colId xmlns:a16="http://schemas.microsoft.com/office/drawing/2014/main" val="618794674"/>
                    </a:ext>
                  </a:extLst>
                </a:gridCol>
                <a:gridCol w="1033863">
                  <a:extLst>
                    <a:ext uri="{9D8B030D-6E8A-4147-A177-3AD203B41FA5}">
                      <a16:colId xmlns:a16="http://schemas.microsoft.com/office/drawing/2014/main" val="3411591100"/>
                    </a:ext>
                  </a:extLst>
                </a:gridCol>
                <a:gridCol w="1203939">
                  <a:extLst>
                    <a:ext uri="{9D8B030D-6E8A-4147-A177-3AD203B41FA5}">
                      <a16:colId xmlns:a16="http://schemas.microsoft.com/office/drawing/2014/main" val="1656005422"/>
                    </a:ext>
                  </a:extLst>
                </a:gridCol>
                <a:gridCol w="1177185">
                  <a:extLst>
                    <a:ext uri="{9D8B030D-6E8A-4147-A177-3AD203B41FA5}">
                      <a16:colId xmlns:a16="http://schemas.microsoft.com/office/drawing/2014/main" val="4256811880"/>
                    </a:ext>
                  </a:extLst>
                </a:gridCol>
                <a:gridCol w="1070167">
                  <a:extLst>
                    <a:ext uri="{9D8B030D-6E8A-4147-A177-3AD203B41FA5}">
                      <a16:colId xmlns:a16="http://schemas.microsoft.com/office/drawing/2014/main" val="3658106333"/>
                    </a:ext>
                  </a:extLst>
                </a:gridCol>
                <a:gridCol w="1391219">
                  <a:extLst>
                    <a:ext uri="{9D8B030D-6E8A-4147-A177-3AD203B41FA5}">
                      <a16:colId xmlns:a16="http://schemas.microsoft.com/office/drawing/2014/main" val="3423757616"/>
                    </a:ext>
                  </a:extLst>
                </a:gridCol>
              </a:tblGrid>
              <a:tr h="662557">
                <a:tc>
                  <a:txBody>
                    <a:bodyPr/>
                    <a:lstStyle/>
                    <a:p>
                      <a:pPr algn="ctr"/>
                      <a:r>
                        <a:rPr lang="en-US" b="1"/>
                        <a:t>Models</a:t>
                      </a:r>
                    </a:p>
                  </a:txBody>
                  <a:tcPr/>
                </a:tc>
                <a:tc>
                  <a:txBody>
                    <a:bodyPr/>
                    <a:lstStyle/>
                    <a:p>
                      <a:pPr algn="ctr"/>
                      <a:r>
                        <a:rPr lang="en-US"/>
                        <a:t>Accuracy</a:t>
                      </a:r>
                    </a:p>
                  </a:txBody>
                  <a:tcPr/>
                </a:tc>
                <a:tc>
                  <a:txBody>
                    <a:bodyPr/>
                    <a:lstStyle/>
                    <a:p>
                      <a:pPr algn="ctr"/>
                      <a:r>
                        <a:rPr lang="en-US"/>
                        <a:t>Recall</a:t>
                      </a:r>
                    </a:p>
                  </a:txBody>
                  <a:tcPr/>
                </a:tc>
                <a:tc>
                  <a:txBody>
                    <a:bodyPr/>
                    <a:lstStyle/>
                    <a:p>
                      <a:pPr algn="ctr"/>
                      <a:r>
                        <a:rPr lang="en-US"/>
                        <a:t>Precision</a:t>
                      </a:r>
                    </a:p>
                  </a:txBody>
                  <a:tcPr/>
                </a:tc>
                <a:tc>
                  <a:txBody>
                    <a:bodyPr/>
                    <a:lstStyle/>
                    <a:p>
                      <a:pPr algn="ctr"/>
                      <a:r>
                        <a:rPr lang="en-US"/>
                        <a:t>F1-Score</a:t>
                      </a:r>
                    </a:p>
                  </a:txBody>
                  <a:tcPr/>
                </a:tc>
                <a:tc>
                  <a:txBody>
                    <a:bodyPr/>
                    <a:lstStyle/>
                    <a:p>
                      <a:pPr algn="ctr"/>
                      <a:r>
                        <a:rPr lang="en-US"/>
                        <a:t>AUC</a:t>
                      </a:r>
                    </a:p>
                  </a:txBody>
                  <a:tcPr/>
                </a:tc>
                <a:tc>
                  <a:txBody>
                    <a:bodyPr/>
                    <a:lstStyle/>
                    <a:p>
                      <a:pPr lvl="0" algn="ctr">
                        <a:buNone/>
                      </a:pPr>
                      <a:r>
                        <a:rPr lang="en-US"/>
                        <a:t>Profit</a:t>
                      </a:r>
                    </a:p>
                  </a:txBody>
                  <a:tcPr/>
                </a:tc>
                <a:extLst>
                  <a:ext uri="{0D108BD9-81ED-4DB2-BD59-A6C34878D82A}">
                    <a16:rowId xmlns:a16="http://schemas.microsoft.com/office/drawing/2014/main" val="3987885351"/>
                  </a:ext>
                </a:extLst>
              </a:tr>
              <a:tr h="662557">
                <a:tc>
                  <a:txBody>
                    <a:bodyPr/>
                    <a:lstStyle/>
                    <a:p>
                      <a:r>
                        <a:rPr lang="en-US"/>
                        <a:t>Decision Tree</a:t>
                      </a:r>
                    </a:p>
                  </a:txBody>
                  <a:tcPr/>
                </a:tc>
                <a:tc>
                  <a:txBody>
                    <a:bodyPr/>
                    <a:lstStyle/>
                    <a:p>
                      <a:r>
                        <a:rPr lang="en-US"/>
                        <a:t>0.6908</a:t>
                      </a:r>
                    </a:p>
                  </a:txBody>
                  <a:tcPr/>
                </a:tc>
                <a:tc>
                  <a:txBody>
                    <a:bodyPr/>
                    <a:lstStyle/>
                    <a:p>
                      <a:r>
                        <a:rPr lang="en-US"/>
                        <a:t>0.8020</a:t>
                      </a:r>
                    </a:p>
                  </a:txBody>
                  <a:tcPr/>
                </a:tc>
                <a:tc>
                  <a:txBody>
                    <a:bodyPr/>
                    <a:lstStyle/>
                    <a:p>
                      <a:r>
                        <a:rPr lang="en-US"/>
                        <a:t>0.6976</a:t>
                      </a:r>
                    </a:p>
                  </a:txBody>
                  <a:tcPr/>
                </a:tc>
                <a:tc>
                  <a:txBody>
                    <a:bodyPr/>
                    <a:lstStyle/>
                    <a:p>
                      <a:r>
                        <a:rPr lang="en-US"/>
                        <a:t>0.7462</a:t>
                      </a:r>
                    </a:p>
                  </a:txBody>
                  <a:tcPr/>
                </a:tc>
                <a:tc>
                  <a:txBody>
                    <a:bodyPr/>
                    <a:lstStyle/>
                    <a:p>
                      <a:r>
                        <a:rPr lang="en-US"/>
                        <a:t>0.7361</a:t>
                      </a:r>
                    </a:p>
                  </a:txBody>
                  <a:tcPr/>
                </a:tc>
                <a:tc>
                  <a:txBody>
                    <a:bodyPr/>
                    <a:lstStyle/>
                    <a:p>
                      <a:pPr lvl="0">
                        <a:buNone/>
                      </a:pPr>
                      <a:r>
                        <a:rPr lang="en-US" sz="1800" b="0" i="0" u="none" strike="noStrike" noProof="0">
                          <a:latin typeface="Cambria"/>
                        </a:rPr>
                        <a:t>1560168.0</a:t>
                      </a:r>
                      <a:endParaRPr lang="en-US"/>
                    </a:p>
                  </a:txBody>
                  <a:tcPr/>
                </a:tc>
                <a:extLst>
                  <a:ext uri="{0D108BD9-81ED-4DB2-BD59-A6C34878D82A}">
                    <a16:rowId xmlns:a16="http://schemas.microsoft.com/office/drawing/2014/main" val="2747066196"/>
                  </a:ext>
                </a:extLst>
              </a:tr>
              <a:tr h="662557">
                <a:tc>
                  <a:txBody>
                    <a:bodyPr/>
                    <a:lstStyle/>
                    <a:p>
                      <a:r>
                        <a:rPr lang="en-US"/>
                        <a:t>Random Forest</a:t>
                      </a:r>
                    </a:p>
                  </a:txBody>
                  <a:tcPr/>
                </a:tc>
                <a:tc>
                  <a:txBody>
                    <a:bodyPr/>
                    <a:lstStyle/>
                    <a:p>
                      <a:r>
                        <a:rPr lang="en-US"/>
                        <a:t>0.7189</a:t>
                      </a:r>
                    </a:p>
                  </a:txBody>
                  <a:tcPr/>
                </a:tc>
                <a:tc>
                  <a:txBody>
                    <a:bodyPr/>
                    <a:lstStyle/>
                    <a:p>
                      <a:r>
                        <a:rPr lang="en-US"/>
                        <a:t>0.8192</a:t>
                      </a:r>
                    </a:p>
                  </a:txBody>
                  <a:tcPr/>
                </a:tc>
                <a:tc>
                  <a:txBody>
                    <a:bodyPr/>
                    <a:lstStyle/>
                    <a:p>
                      <a:r>
                        <a:rPr lang="en-US"/>
                        <a:t>0.7221</a:t>
                      </a:r>
                    </a:p>
                  </a:txBody>
                  <a:tcPr/>
                </a:tc>
                <a:tc>
                  <a:txBody>
                    <a:bodyPr/>
                    <a:lstStyle/>
                    <a:p>
                      <a:r>
                        <a:rPr lang="en-US"/>
                        <a:t>0.7676</a:t>
                      </a:r>
                    </a:p>
                  </a:txBody>
                  <a:tcPr/>
                </a:tc>
                <a:tc>
                  <a:txBody>
                    <a:bodyPr/>
                    <a:lstStyle/>
                    <a:p>
                      <a:r>
                        <a:rPr lang="en-US"/>
                        <a:t>0.7840</a:t>
                      </a:r>
                    </a:p>
                  </a:txBody>
                  <a:tcPr/>
                </a:tc>
                <a:tc>
                  <a:txBody>
                    <a:bodyPr/>
                    <a:lstStyle/>
                    <a:p>
                      <a:pPr lvl="0">
                        <a:buNone/>
                      </a:pPr>
                      <a:r>
                        <a:rPr lang="en-US" sz="1800" b="0" i="0" u="none" strike="noStrike" noProof="0">
                          <a:latin typeface="Cambria"/>
                        </a:rPr>
                        <a:t>1666053.0</a:t>
                      </a:r>
                      <a:endParaRPr lang="en-US"/>
                    </a:p>
                  </a:txBody>
                  <a:tcPr/>
                </a:tc>
                <a:extLst>
                  <a:ext uri="{0D108BD9-81ED-4DB2-BD59-A6C34878D82A}">
                    <a16:rowId xmlns:a16="http://schemas.microsoft.com/office/drawing/2014/main" val="3218820152"/>
                  </a:ext>
                </a:extLst>
              </a:tr>
              <a:tr h="662557">
                <a:tc>
                  <a:txBody>
                    <a:bodyPr/>
                    <a:lstStyle/>
                    <a:p>
                      <a:r>
                        <a:rPr lang="en-US"/>
                        <a:t>XGBoost</a:t>
                      </a:r>
                      <a:endParaRPr lang="en-US" err="1"/>
                    </a:p>
                  </a:txBody>
                  <a:tcPr/>
                </a:tc>
                <a:tc>
                  <a:txBody>
                    <a:bodyPr/>
                    <a:lstStyle/>
                    <a:p>
                      <a:r>
                        <a:rPr lang="en-US"/>
                        <a:t>0.6671</a:t>
                      </a:r>
                    </a:p>
                  </a:txBody>
                  <a:tcPr/>
                </a:tc>
                <a:tc>
                  <a:txBody>
                    <a:bodyPr/>
                    <a:lstStyle/>
                    <a:p>
                      <a:r>
                        <a:rPr lang="en-US"/>
                        <a:t>0.9054</a:t>
                      </a:r>
                    </a:p>
                  </a:txBody>
                  <a:tcPr/>
                </a:tc>
                <a:tc>
                  <a:txBody>
                    <a:bodyPr/>
                    <a:lstStyle/>
                    <a:p>
                      <a:r>
                        <a:rPr lang="en-US"/>
                        <a:t>0.6475</a:t>
                      </a:r>
                    </a:p>
                  </a:txBody>
                  <a:tcPr/>
                </a:tc>
                <a:tc>
                  <a:txBody>
                    <a:bodyPr/>
                    <a:lstStyle/>
                    <a:p>
                      <a:r>
                        <a:rPr lang="en-US"/>
                        <a:t>0.7550</a:t>
                      </a:r>
                    </a:p>
                  </a:txBody>
                  <a:tcPr/>
                </a:tc>
                <a:tc>
                  <a:txBody>
                    <a:bodyPr/>
                    <a:lstStyle/>
                    <a:p>
                      <a:r>
                        <a:rPr lang="en-US"/>
                        <a:t>0.7371</a:t>
                      </a:r>
                    </a:p>
                  </a:txBody>
                  <a:tcPr/>
                </a:tc>
                <a:tc>
                  <a:txBody>
                    <a:bodyPr/>
                    <a:lstStyle/>
                    <a:p>
                      <a:pPr lvl="0">
                        <a:buNone/>
                      </a:pPr>
                      <a:r>
                        <a:rPr lang="en-US" sz="1800" b="0" i="0" u="none" strike="noStrike" noProof="0">
                          <a:latin typeface="Cambria"/>
                        </a:rPr>
                        <a:t>2005254.0</a:t>
                      </a:r>
                      <a:endParaRPr lang="en-US"/>
                    </a:p>
                  </a:txBody>
                  <a:tcPr/>
                </a:tc>
                <a:extLst>
                  <a:ext uri="{0D108BD9-81ED-4DB2-BD59-A6C34878D82A}">
                    <a16:rowId xmlns:a16="http://schemas.microsoft.com/office/drawing/2014/main" val="985036109"/>
                  </a:ext>
                </a:extLst>
              </a:tr>
              <a:tr h="662557">
                <a:tc>
                  <a:txBody>
                    <a:bodyPr/>
                    <a:lstStyle/>
                    <a:p>
                      <a:r>
                        <a:rPr lang="en-US"/>
                        <a:t>LightGBM</a:t>
                      </a:r>
                      <a:endParaRPr lang="en-US" err="1"/>
                    </a:p>
                  </a:txBody>
                  <a:tcPr/>
                </a:tc>
                <a:tc>
                  <a:txBody>
                    <a:bodyPr/>
                    <a:lstStyle/>
                    <a:p>
                      <a:r>
                        <a:rPr lang="en-US"/>
                        <a:t>0.7404</a:t>
                      </a:r>
                    </a:p>
                  </a:txBody>
                  <a:tcPr/>
                </a:tc>
                <a:tc>
                  <a:txBody>
                    <a:bodyPr/>
                    <a:lstStyle/>
                    <a:p>
                      <a:r>
                        <a:rPr lang="en-US"/>
                        <a:t>0.8155</a:t>
                      </a:r>
                    </a:p>
                  </a:txBody>
                  <a:tcPr/>
                </a:tc>
                <a:tc>
                  <a:txBody>
                    <a:bodyPr/>
                    <a:lstStyle/>
                    <a:p>
                      <a:r>
                        <a:rPr lang="en-US"/>
                        <a:t>0.7488</a:t>
                      </a:r>
                    </a:p>
                  </a:txBody>
                  <a:tcPr/>
                </a:tc>
                <a:tc>
                  <a:txBody>
                    <a:bodyPr/>
                    <a:lstStyle/>
                    <a:p>
                      <a:r>
                        <a:rPr lang="en-US"/>
                        <a:t>0.7807</a:t>
                      </a:r>
                    </a:p>
                  </a:txBody>
                  <a:tcPr/>
                </a:tc>
                <a:tc>
                  <a:txBody>
                    <a:bodyPr/>
                    <a:lstStyle/>
                    <a:p>
                      <a:r>
                        <a:rPr lang="en-US"/>
                        <a:t>0.8026</a:t>
                      </a:r>
                    </a:p>
                  </a:txBody>
                  <a:tcPr/>
                </a:tc>
                <a:tc>
                  <a:txBody>
                    <a:bodyPr/>
                    <a:lstStyle/>
                    <a:p>
                      <a:pPr lvl="0">
                        <a:buNone/>
                      </a:pPr>
                      <a:r>
                        <a:rPr lang="en-US" sz="1800" b="0" i="0" u="none" strike="noStrike" noProof="0">
                          <a:latin typeface="Cambria"/>
                        </a:rPr>
                        <a:t>1670782.0</a:t>
                      </a:r>
                      <a:endParaRPr lang="en-US"/>
                    </a:p>
                  </a:txBody>
                  <a:tcPr/>
                </a:tc>
                <a:extLst>
                  <a:ext uri="{0D108BD9-81ED-4DB2-BD59-A6C34878D82A}">
                    <a16:rowId xmlns:a16="http://schemas.microsoft.com/office/drawing/2014/main" val="3877226128"/>
                  </a:ext>
                </a:extLst>
              </a:tr>
              <a:tr h="662557">
                <a:tc>
                  <a:txBody>
                    <a:bodyPr/>
                    <a:lstStyle/>
                    <a:p>
                      <a:r>
                        <a:rPr lang="en-US"/>
                        <a:t>Logistic Regression</a:t>
                      </a:r>
                    </a:p>
                  </a:txBody>
                  <a:tcPr/>
                </a:tc>
                <a:tc>
                  <a:txBody>
                    <a:bodyPr/>
                    <a:lstStyle/>
                    <a:p>
                      <a:r>
                        <a:rPr lang="en-US"/>
                        <a:t>0.6689</a:t>
                      </a:r>
                    </a:p>
                  </a:txBody>
                  <a:tcPr/>
                </a:tc>
                <a:tc>
                  <a:txBody>
                    <a:bodyPr/>
                    <a:lstStyle/>
                    <a:p>
                      <a:r>
                        <a:rPr lang="en-US"/>
                        <a:t>0.7417</a:t>
                      </a:r>
                    </a:p>
                  </a:txBody>
                  <a:tcPr/>
                </a:tc>
                <a:tc>
                  <a:txBody>
                    <a:bodyPr/>
                    <a:lstStyle/>
                    <a:p>
                      <a:r>
                        <a:rPr lang="en-US"/>
                        <a:t>0.6877</a:t>
                      </a:r>
                    </a:p>
                  </a:txBody>
                  <a:tcPr/>
                </a:tc>
                <a:tc>
                  <a:txBody>
                    <a:bodyPr/>
                    <a:lstStyle/>
                    <a:p>
                      <a:r>
                        <a:rPr lang="en-US"/>
                        <a:t>0.7228</a:t>
                      </a:r>
                    </a:p>
                  </a:txBody>
                  <a:tcPr/>
                </a:tc>
                <a:tc>
                  <a:txBody>
                    <a:bodyPr/>
                    <a:lstStyle/>
                    <a:p>
                      <a:r>
                        <a:rPr lang="en-US"/>
                        <a:t>0.7193</a:t>
                      </a:r>
                    </a:p>
                  </a:txBody>
                  <a:tcPr/>
                </a:tc>
                <a:tc>
                  <a:txBody>
                    <a:bodyPr/>
                    <a:lstStyle/>
                    <a:p>
                      <a:pPr lvl="0">
                        <a:buNone/>
                      </a:pPr>
                      <a:r>
                        <a:rPr lang="en-US" sz="1800" b="0" i="0" u="none" strike="noStrike" noProof="0">
                          <a:latin typeface="Cambria"/>
                        </a:rPr>
                        <a:t>1355491.0</a:t>
                      </a:r>
                      <a:endParaRPr lang="en-US"/>
                    </a:p>
                  </a:txBody>
                  <a:tcPr/>
                </a:tc>
                <a:extLst>
                  <a:ext uri="{0D108BD9-81ED-4DB2-BD59-A6C34878D82A}">
                    <a16:rowId xmlns:a16="http://schemas.microsoft.com/office/drawing/2014/main" val="2284638055"/>
                  </a:ext>
                </a:extLst>
              </a:tr>
            </a:tbl>
          </a:graphicData>
        </a:graphic>
      </p:graphicFrame>
    </p:spTree>
    <p:extLst>
      <p:ext uri="{BB962C8B-B14F-4D97-AF65-F5344CB8AC3E}">
        <p14:creationId xmlns:p14="http://schemas.microsoft.com/office/powerpoint/2010/main" val="3633674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Comparison of all Models’ Performance</a:t>
            </a:r>
          </a:p>
        </p:txBody>
      </p:sp>
      <p:pic>
        <p:nvPicPr>
          <p:cNvPr id="3" name="Picture 2" descr="A graph of different colored bars&#10;&#10;Description automatically generated with medium confidence">
            <a:extLst>
              <a:ext uri="{FF2B5EF4-FFF2-40B4-BE49-F238E27FC236}">
                <a16:creationId xmlns:a16="http://schemas.microsoft.com/office/drawing/2014/main" id="{8F03470B-93C0-6796-BD92-FBA295E61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12" y="1905000"/>
            <a:ext cx="8077200" cy="4876800"/>
          </a:xfrm>
          <a:prstGeom prst="rect">
            <a:avLst/>
          </a:prstGeom>
        </p:spPr>
      </p:pic>
    </p:spTree>
    <p:extLst>
      <p:ext uri="{BB962C8B-B14F-4D97-AF65-F5344CB8AC3E}">
        <p14:creationId xmlns:p14="http://schemas.microsoft.com/office/powerpoint/2010/main" val="40845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685800"/>
            <a:ext cx="4114800" cy="1925638"/>
          </a:xfrm>
        </p:spPr>
        <p:txBody>
          <a:bodyPr anchor="b">
            <a:normAutofit/>
          </a:bodyPr>
          <a:lstStyle/>
          <a:p>
            <a:r>
              <a:rPr lang="en-US">
                <a:effectLst>
                  <a:outerShdw blurRad="38100" dist="38100" dir="2700000" algn="tl">
                    <a:srgbClr val="000000">
                      <a:alpha val="43137"/>
                    </a:srgbClr>
                  </a:outerShdw>
                </a:effectLst>
              </a:rPr>
              <a:t>Group Members</a:t>
            </a:r>
          </a:p>
        </p:txBody>
      </p:sp>
      <p:pic>
        <p:nvPicPr>
          <p:cNvPr id="16" name="Picture 15" descr="One in a crowd">
            <a:extLst>
              <a:ext uri="{FF2B5EF4-FFF2-40B4-BE49-F238E27FC236}">
                <a16:creationId xmlns:a16="http://schemas.microsoft.com/office/drawing/2014/main" id="{1D5415EF-506B-CFDF-1CEE-3F653AEFAF9C}"/>
              </a:ext>
            </a:extLst>
          </p:cNvPr>
          <p:cNvPicPr>
            <a:picLocks noChangeAspect="1"/>
          </p:cNvPicPr>
          <p:nvPr/>
        </p:nvPicPr>
        <p:blipFill rotWithShape="1">
          <a:blip r:embed="rId2"/>
          <a:srcRect l="20345" r="12155"/>
          <a:stretch/>
        </p:blipFill>
        <p:spPr>
          <a:xfrm>
            <a:off x="6025925" y="-50118"/>
            <a:ext cx="6172198" cy="6857999"/>
          </a:xfrm>
          <a:prstGeom prst="rect">
            <a:avLst/>
          </a:prstGeom>
          <a:noFill/>
          <a:effectLst>
            <a:outerShdw blurRad="152400" dist="50800" dir="10800000" algn="r" rotWithShape="0">
              <a:prstClr val="black">
                <a:alpha val="25000"/>
              </a:prstClr>
            </a:outerShdw>
          </a:effectLst>
        </p:spPr>
      </p:pic>
      <p:sp>
        <p:nvSpPr>
          <p:cNvPr id="14" name="Content Placeholder 13"/>
          <p:cNvSpPr>
            <a:spLocks noGrp="1"/>
          </p:cNvSpPr>
          <p:nvPr>
            <p:ph type="body" sz="half" idx="2"/>
          </p:nvPr>
        </p:nvSpPr>
        <p:spPr>
          <a:xfrm>
            <a:off x="1522413" y="2895599"/>
            <a:ext cx="4114800" cy="2590800"/>
          </a:xfrm>
        </p:spPr>
        <p:txBody>
          <a:bodyPr>
            <a:normAutofit/>
          </a:bodyPr>
          <a:lstStyle/>
          <a:p>
            <a:r>
              <a:rPr lang="en-US"/>
              <a:t>Harsha Sai </a:t>
            </a:r>
            <a:r>
              <a:rPr lang="en-US" err="1"/>
              <a:t>Jagu</a:t>
            </a:r>
            <a:r>
              <a:rPr lang="en-US"/>
              <a:t>(U10209745)</a:t>
            </a:r>
          </a:p>
          <a:p>
            <a:r>
              <a:rPr lang="en-US"/>
              <a:t>Himanshu Sunil Srivastava (U79675891) </a:t>
            </a:r>
          </a:p>
          <a:p>
            <a:r>
              <a:rPr lang="en-US"/>
              <a:t>Poojitha Nadendla (U08878472)</a:t>
            </a:r>
          </a:p>
          <a:p>
            <a:r>
              <a:rPr lang="en-US"/>
              <a:t>Saumya Uttam (U74234095)</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Comparison of all Models’ Performance -Profit</a:t>
            </a:r>
          </a:p>
        </p:txBody>
      </p:sp>
      <p:pic>
        <p:nvPicPr>
          <p:cNvPr id="2" name="Picture 1" descr="A graph of blue bars with white text&#10;&#10;Description automatically generated">
            <a:extLst>
              <a:ext uri="{FF2B5EF4-FFF2-40B4-BE49-F238E27FC236}">
                <a16:creationId xmlns:a16="http://schemas.microsoft.com/office/drawing/2014/main" id="{99C74C89-4C5E-3F95-AAED-FC916FABCB91}"/>
              </a:ext>
            </a:extLst>
          </p:cNvPr>
          <p:cNvPicPr>
            <a:picLocks noChangeAspect="1"/>
          </p:cNvPicPr>
          <p:nvPr/>
        </p:nvPicPr>
        <p:blipFill>
          <a:blip r:embed="rId2"/>
          <a:stretch>
            <a:fillRect/>
          </a:stretch>
        </p:blipFill>
        <p:spPr>
          <a:xfrm>
            <a:off x="2432637" y="2051094"/>
            <a:ext cx="6493038" cy="4496557"/>
          </a:xfrm>
          <a:prstGeom prst="rect">
            <a:avLst/>
          </a:prstGeom>
        </p:spPr>
      </p:pic>
    </p:spTree>
    <p:extLst>
      <p:ext uri="{BB962C8B-B14F-4D97-AF65-F5344CB8AC3E}">
        <p14:creationId xmlns:p14="http://schemas.microsoft.com/office/powerpoint/2010/main" val="3659866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2E3A-30B4-7B46-D6F6-F03F047038FE}"/>
              </a:ext>
            </a:extLst>
          </p:cNvPr>
          <p:cNvSpPr>
            <a:spLocks noGrp="1"/>
          </p:cNvSpPr>
          <p:nvPr>
            <p:ph type="title"/>
          </p:nvPr>
        </p:nvSpPr>
        <p:spPr/>
        <p:txBody>
          <a:bodyPr/>
          <a:lstStyle/>
          <a:p>
            <a:r>
              <a:rPr lang="en-US"/>
              <a:t>Best Model</a:t>
            </a:r>
          </a:p>
        </p:txBody>
      </p:sp>
      <p:sp>
        <p:nvSpPr>
          <p:cNvPr id="3" name="Content Placeholder 2">
            <a:extLst>
              <a:ext uri="{FF2B5EF4-FFF2-40B4-BE49-F238E27FC236}">
                <a16:creationId xmlns:a16="http://schemas.microsoft.com/office/drawing/2014/main" id="{D2C4A983-A2E7-AF3A-FC72-D9E123B90308}"/>
              </a:ext>
            </a:extLst>
          </p:cNvPr>
          <p:cNvSpPr>
            <a:spLocks noGrp="1"/>
          </p:cNvSpPr>
          <p:nvPr>
            <p:ph idx="1"/>
          </p:nvPr>
        </p:nvSpPr>
        <p:spPr/>
        <p:txBody>
          <a:bodyPr/>
          <a:lstStyle/>
          <a:p>
            <a:r>
              <a:rPr lang="en-US"/>
              <a:t>Based on the chosen evaluation metric, Net Profit, the </a:t>
            </a:r>
            <a:r>
              <a:rPr lang="en-US" err="1"/>
              <a:t>XGBoost</a:t>
            </a:r>
            <a:r>
              <a:rPr lang="en-US"/>
              <a:t> model stands out as the top-performing model, generating the highest net profit of $2,005,254. This model excels in capturing a significant number of potential coupon acceptors with the highest recall rate of 90.54%.</a:t>
            </a:r>
          </a:p>
          <a:p>
            <a:r>
              <a:rPr lang="en-US"/>
              <a:t>The </a:t>
            </a:r>
            <a:r>
              <a:rPr lang="en-US" err="1"/>
              <a:t>LightGBM</a:t>
            </a:r>
            <a:r>
              <a:rPr lang="en-US"/>
              <a:t> model also delivers strong performance, with a competitive accuracy of 74.04% and an impressive recall rate of 81.55%. Its net profit of $1,670,782 makes it a solid choice for maximizing revenue while maintaining a strong balance between precision and recall.</a:t>
            </a:r>
          </a:p>
        </p:txBody>
      </p:sp>
    </p:spTree>
    <p:extLst>
      <p:ext uri="{BB962C8B-B14F-4D97-AF65-F5344CB8AC3E}">
        <p14:creationId xmlns:p14="http://schemas.microsoft.com/office/powerpoint/2010/main" val="2289867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Conclusion</a:t>
            </a:r>
          </a:p>
        </p:txBody>
      </p:sp>
      <p:sp>
        <p:nvSpPr>
          <p:cNvPr id="14" name="Content Placeholder 13"/>
          <p:cNvSpPr>
            <a:spLocks noGrp="1"/>
          </p:cNvSpPr>
          <p:nvPr>
            <p:ph idx="1"/>
          </p:nvPr>
        </p:nvSpPr>
        <p:spPr>
          <a:xfrm>
            <a:off x="1674812" y="1981200"/>
            <a:ext cx="9677400" cy="3327400"/>
          </a:xfrm>
        </p:spPr>
        <p:txBody>
          <a:bodyPr>
            <a:normAutofit/>
          </a:bodyPr>
          <a:lstStyle/>
          <a:p>
            <a:pPr marL="0" indent="0" algn="ctr">
              <a:buNone/>
            </a:pPr>
            <a:endParaRPr lang="en-US" sz="2200"/>
          </a:p>
          <a:p>
            <a:pPr marL="0" indent="0" algn="ctr">
              <a:buNone/>
            </a:pPr>
            <a:r>
              <a:rPr lang="en-US" sz="2200" b="1"/>
              <a:t>Net Profit:  </a:t>
            </a:r>
          </a:p>
          <a:p>
            <a:pPr marL="0" indent="0" algn="ctr">
              <a:buNone/>
            </a:pPr>
            <a:r>
              <a:rPr lang="en-US" sz="2200" err="1"/>
              <a:t>XGBoost</a:t>
            </a:r>
            <a:r>
              <a:rPr lang="en-US" sz="2200"/>
              <a:t> &gt; </a:t>
            </a:r>
            <a:r>
              <a:rPr lang="en-US" sz="2200" err="1"/>
              <a:t>LightGBM</a:t>
            </a:r>
            <a:r>
              <a:rPr lang="en-US" sz="2200"/>
              <a:t> &gt; Random Forest  &gt; Decision Tree  &gt; Logistic Regression</a:t>
            </a:r>
          </a:p>
          <a:p>
            <a:pPr marL="0" indent="0" algn="ctr">
              <a:buNone/>
            </a:pPr>
            <a:endParaRPr lang="en-US" sz="2200"/>
          </a:p>
          <a:p>
            <a:pPr marL="0" indent="0" algn="ctr">
              <a:buNone/>
            </a:pPr>
            <a:r>
              <a:rPr lang="en-US" sz="2200" b="1"/>
              <a:t>F1- Score: </a:t>
            </a:r>
          </a:p>
          <a:p>
            <a:pPr marL="0" indent="0" algn="ctr">
              <a:buNone/>
            </a:pPr>
            <a:r>
              <a:rPr lang="en-US" sz="2200" err="1"/>
              <a:t>LightGBM</a:t>
            </a:r>
            <a:r>
              <a:rPr lang="en-US" sz="2200"/>
              <a:t> &gt; Random Forest &gt; </a:t>
            </a:r>
            <a:r>
              <a:rPr lang="en-US" sz="2200" err="1"/>
              <a:t>XGBoost</a:t>
            </a:r>
            <a:r>
              <a:rPr lang="en-US" sz="2200"/>
              <a:t> &gt; Decision Tree  &gt; Logistic Regression</a:t>
            </a:r>
          </a:p>
        </p:txBody>
      </p:sp>
    </p:spTree>
    <p:extLst>
      <p:ext uri="{BB962C8B-B14F-4D97-AF65-F5344CB8AC3E}">
        <p14:creationId xmlns:p14="http://schemas.microsoft.com/office/powerpoint/2010/main" val="1088860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57B-8A12-97FB-8F64-D4D4ADA754D2}"/>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B9D5674D-5D58-BA37-961D-34E4569F9C1D}"/>
              </a:ext>
            </a:extLst>
          </p:cNvPr>
          <p:cNvSpPr>
            <a:spLocks noGrp="1"/>
          </p:cNvSpPr>
          <p:nvPr>
            <p:ph idx="1"/>
          </p:nvPr>
        </p:nvSpPr>
        <p:spPr/>
        <p:txBody>
          <a:bodyPr/>
          <a:lstStyle/>
          <a:p>
            <a:r>
              <a:rPr lang="en-US"/>
              <a:t>The selection of the model for predicting coupon acceptance depends on the specific objectives and resource constraints of the marketing campaign. </a:t>
            </a:r>
          </a:p>
          <a:p>
            <a:r>
              <a:rPr lang="en-US"/>
              <a:t>The </a:t>
            </a:r>
            <a:r>
              <a:rPr lang="en-US" err="1"/>
              <a:t>XGBoost</a:t>
            </a:r>
            <a:r>
              <a:rPr lang="en-US"/>
              <a:t> model, with its high recall and maximum net profit, is a preferred choice for organizations prioritizing the capture of potential coupon acceptors, even with some false positives. However, organizations with different priorities may consider the strengths of other models, such as </a:t>
            </a:r>
            <a:r>
              <a:rPr lang="en-US" err="1"/>
              <a:t>LightGBM</a:t>
            </a:r>
            <a:r>
              <a:rPr lang="en-US"/>
              <a:t> or Random Forest, to meet their unique business goals.</a:t>
            </a:r>
          </a:p>
        </p:txBody>
      </p:sp>
    </p:spTree>
    <p:extLst>
      <p:ext uri="{BB962C8B-B14F-4D97-AF65-F5344CB8AC3E}">
        <p14:creationId xmlns:p14="http://schemas.microsoft.com/office/powerpoint/2010/main" val="2696567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Recommendations for Moving Forward</a:t>
            </a:r>
          </a:p>
        </p:txBody>
      </p:sp>
      <p:sp>
        <p:nvSpPr>
          <p:cNvPr id="14" name="Content Placeholder 13"/>
          <p:cNvSpPr>
            <a:spLocks noGrp="1"/>
          </p:cNvSpPr>
          <p:nvPr>
            <p:ph idx="1"/>
          </p:nvPr>
        </p:nvSpPr>
        <p:spPr>
          <a:xfrm>
            <a:off x="1674812" y="1981200"/>
            <a:ext cx="9677400" cy="4187825"/>
          </a:xfrm>
        </p:spPr>
        <p:txBody>
          <a:bodyPr vert="horz" lIns="91440" tIns="45720" rIns="91440" bIns="45720" rtlCol="0" anchor="t">
            <a:normAutofit/>
          </a:bodyPr>
          <a:lstStyle/>
          <a:p>
            <a:pPr marL="0" indent="0">
              <a:buNone/>
            </a:pPr>
            <a:r>
              <a:rPr lang="en-US" b="1"/>
              <a:t>Future Directions</a:t>
            </a:r>
          </a:p>
          <a:p>
            <a:pPr marL="223838" lvl="1" indent="-223838">
              <a:spcBef>
                <a:spcPts val="1800"/>
              </a:spcBef>
            </a:pPr>
            <a:r>
              <a:rPr lang="en-US" sz="2400"/>
              <a:t>Our predictive model opens the door to further enhancements in coupon distribution and marketing strategies.</a:t>
            </a:r>
          </a:p>
          <a:p>
            <a:pPr marL="223838" lvl="1" indent="-223838">
              <a:spcBef>
                <a:spcPts val="1800"/>
              </a:spcBef>
            </a:pPr>
            <a:r>
              <a:rPr lang="en-US" sz="2400"/>
              <a:t>Continuous monitoring and adaptation of the model will ensure sustained success.</a:t>
            </a:r>
          </a:p>
          <a:p>
            <a:pPr marL="0" indent="0">
              <a:buNone/>
            </a:pPr>
            <a:r>
              <a:rPr lang="en-US" b="1"/>
              <a:t>A Journey of Optimization</a:t>
            </a:r>
          </a:p>
          <a:p>
            <a:pPr marL="223838" lvl="1" indent="-223838">
              <a:spcBef>
                <a:spcPts val="1800"/>
              </a:spcBef>
            </a:pPr>
            <a:r>
              <a:rPr lang="en-US" sz="2400"/>
              <a:t>The project is not a destination but a journey of ongoing optimization in maximizing ROI and customer satisfaction.</a:t>
            </a:r>
          </a:p>
          <a:p>
            <a:pPr marL="0" indent="0">
              <a:buNone/>
            </a:pPr>
            <a:endParaRPr lang="en-US"/>
          </a:p>
        </p:txBody>
      </p:sp>
    </p:spTree>
    <p:extLst>
      <p:ext uri="{BB962C8B-B14F-4D97-AF65-F5344CB8AC3E}">
        <p14:creationId xmlns:p14="http://schemas.microsoft.com/office/powerpoint/2010/main" val="105769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142E-553C-046B-FCAF-885A4387DD8C}"/>
              </a:ext>
            </a:extLst>
          </p:cNvPr>
          <p:cNvSpPr>
            <a:spLocks noGrp="1"/>
          </p:cNvSpPr>
          <p:nvPr>
            <p:ph type="title"/>
          </p:nvPr>
        </p:nvSpPr>
        <p:spPr>
          <a:xfrm>
            <a:off x="1522413" y="685800"/>
            <a:ext cx="4114800" cy="1925638"/>
          </a:xfrm>
        </p:spPr>
        <p:txBody>
          <a:bodyPr anchor="b">
            <a:normAutofit/>
          </a:bodyPr>
          <a:lstStyle/>
          <a:p>
            <a:r>
              <a:rPr lang="en-US"/>
              <a:t>Your voice matters!!</a:t>
            </a:r>
            <a:br>
              <a:rPr lang="en-US"/>
            </a:br>
            <a:endParaRPr lang="en-US"/>
          </a:p>
        </p:txBody>
      </p:sp>
      <p:pic>
        <p:nvPicPr>
          <p:cNvPr id="5" name="Picture 4" descr="Magnifying glass and question mark">
            <a:extLst>
              <a:ext uri="{FF2B5EF4-FFF2-40B4-BE49-F238E27FC236}">
                <a16:creationId xmlns:a16="http://schemas.microsoft.com/office/drawing/2014/main" id="{2A37C493-58C8-B75F-0E85-BF143743082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6512" r="22863"/>
          <a:stretch/>
        </p:blipFill>
        <p:spPr>
          <a:xfrm>
            <a:off x="6025925" y="-50118"/>
            <a:ext cx="6172198" cy="6857999"/>
          </a:xfrm>
          <a:prstGeom prst="rect">
            <a:avLst/>
          </a:prstGeom>
          <a:noFill/>
          <a:effectLst>
            <a:outerShdw blurRad="152400" dist="50800" dir="10800000" algn="r" rotWithShape="0">
              <a:prstClr val="black">
                <a:alpha val="25000"/>
              </a:prstClr>
            </a:outerShdw>
          </a:effectLst>
        </p:spPr>
      </p:pic>
      <p:sp>
        <p:nvSpPr>
          <p:cNvPr id="9" name="Text Placeholder 3">
            <a:extLst>
              <a:ext uri="{FF2B5EF4-FFF2-40B4-BE49-F238E27FC236}">
                <a16:creationId xmlns:a16="http://schemas.microsoft.com/office/drawing/2014/main" id="{82BB5BE3-2B0C-1D0A-6070-419B20F453E4}"/>
              </a:ext>
            </a:extLst>
          </p:cNvPr>
          <p:cNvSpPr>
            <a:spLocks noGrp="1"/>
          </p:cNvSpPr>
          <p:nvPr>
            <p:ph type="body" sz="half" idx="2"/>
          </p:nvPr>
        </p:nvSpPr>
        <p:spPr>
          <a:xfrm>
            <a:off x="1522413" y="2895599"/>
            <a:ext cx="4114800" cy="2590800"/>
          </a:xfrm>
        </p:spPr>
        <p:txBody>
          <a:bodyPr>
            <a:normAutofit/>
          </a:bodyPr>
          <a:lstStyle/>
          <a:p>
            <a:r>
              <a:rPr lang="en-US" sz="2400" b="1">
                <a:solidFill>
                  <a:schemeClr val="accent2">
                    <a:lumMod val="75000"/>
                  </a:schemeClr>
                </a:solidFill>
              </a:rPr>
              <a:t>Welcoming your Questions and Clarifications!</a:t>
            </a:r>
          </a:p>
        </p:txBody>
      </p:sp>
    </p:spTree>
    <p:extLst>
      <p:ext uri="{BB962C8B-B14F-4D97-AF65-F5344CB8AC3E}">
        <p14:creationId xmlns:p14="http://schemas.microsoft.com/office/powerpoint/2010/main" val="351604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0824" y="1600200"/>
            <a:ext cx="5945188" cy="3048000"/>
          </a:xfrm>
        </p:spPr>
        <p:txBody>
          <a:bodyPr anchor="b">
            <a:normAutofit/>
          </a:bodyPr>
          <a:lstStyle/>
          <a:p>
            <a:pPr algn="ctr"/>
            <a:r>
              <a:rPr lang="en-US"/>
              <a:t>Thank You!</a:t>
            </a: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B21F-75F2-AE2E-6248-274F89FFDE19}"/>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B6D72B1E-FD10-6746-D08C-F2041C6DE80F}"/>
              </a:ext>
            </a:extLst>
          </p:cNvPr>
          <p:cNvSpPr>
            <a:spLocks noGrp="1"/>
          </p:cNvSpPr>
          <p:nvPr>
            <p:ph idx="1"/>
          </p:nvPr>
        </p:nvSpPr>
        <p:spPr>
          <a:xfrm>
            <a:off x="1522413" y="1981200"/>
            <a:ext cx="4480454" cy="4555067"/>
          </a:xfrm>
        </p:spPr>
        <p:txBody>
          <a:bodyPr>
            <a:normAutofit/>
          </a:bodyPr>
          <a:lstStyle/>
          <a:p>
            <a:pPr>
              <a:lnSpc>
                <a:spcPct val="100000"/>
              </a:lnSpc>
              <a:spcBef>
                <a:spcPts val="1200"/>
              </a:spcBef>
            </a:pPr>
            <a:r>
              <a:rPr lang="en-US" sz="2600"/>
              <a:t>Introduction</a:t>
            </a:r>
          </a:p>
          <a:p>
            <a:pPr>
              <a:lnSpc>
                <a:spcPct val="100000"/>
              </a:lnSpc>
              <a:spcBef>
                <a:spcPts val="1200"/>
              </a:spcBef>
            </a:pPr>
            <a:r>
              <a:rPr lang="en-US" sz="2600"/>
              <a:t>Problem Statement</a:t>
            </a:r>
          </a:p>
          <a:p>
            <a:pPr>
              <a:lnSpc>
                <a:spcPct val="100000"/>
              </a:lnSpc>
              <a:spcBef>
                <a:spcPts val="1200"/>
              </a:spcBef>
            </a:pPr>
            <a:r>
              <a:rPr lang="en-US" sz="2600"/>
              <a:t>Business Opportunities </a:t>
            </a:r>
          </a:p>
          <a:p>
            <a:pPr>
              <a:lnSpc>
                <a:spcPct val="100000"/>
              </a:lnSpc>
              <a:spcBef>
                <a:spcPts val="1200"/>
              </a:spcBef>
            </a:pPr>
            <a:r>
              <a:rPr lang="en-US" sz="2600"/>
              <a:t>Past work</a:t>
            </a:r>
          </a:p>
          <a:p>
            <a:pPr>
              <a:lnSpc>
                <a:spcPct val="100000"/>
              </a:lnSpc>
              <a:spcBef>
                <a:spcPts val="1200"/>
              </a:spcBef>
            </a:pPr>
            <a:r>
              <a:rPr lang="en-US" sz="2600"/>
              <a:t>Approach</a:t>
            </a:r>
          </a:p>
          <a:p>
            <a:pPr>
              <a:lnSpc>
                <a:spcPct val="100000"/>
              </a:lnSpc>
              <a:spcBef>
                <a:spcPts val="1200"/>
              </a:spcBef>
            </a:pPr>
            <a:r>
              <a:rPr lang="en-US" sz="2600"/>
              <a:t>Data Collection</a:t>
            </a:r>
          </a:p>
          <a:p>
            <a:pPr>
              <a:lnSpc>
                <a:spcPct val="100000"/>
              </a:lnSpc>
              <a:spcBef>
                <a:spcPts val="1200"/>
              </a:spcBef>
            </a:pPr>
            <a:r>
              <a:rPr lang="en-US" sz="2600"/>
              <a:t>Data Insights</a:t>
            </a:r>
          </a:p>
          <a:p>
            <a:pPr>
              <a:lnSpc>
                <a:spcPct val="100000"/>
              </a:lnSpc>
            </a:pPr>
            <a:r>
              <a:rPr lang="en-US"/>
              <a:t>Cost Aspect</a:t>
            </a:r>
          </a:p>
          <a:p>
            <a:endParaRPr lang="en-US"/>
          </a:p>
          <a:p>
            <a:endParaRPr lang="en-US"/>
          </a:p>
          <a:p>
            <a:endParaRPr lang="en-US"/>
          </a:p>
          <a:p>
            <a:endParaRPr lang="en-US"/>
          </a:p>
          <a:p>
            <a:endParaRPr lang="en-US"/>
          </a:p>
          <a:p>
            <a:endParaRPr lang="en-US"/>
          </a:p>
          <a:p>
            <a:endParaRPr lang="en-US"/>
          </a:p>
          <a:p>
            <a:endParaRPr lang="en-US"/>
          </a:p>
        </p:txBody>
      </p:sp>
      <p:sp>
        <p:nvSpPr>
          <p:cNvPr id="4" name="Content Placeholder 2">
            <a:extLst>
              <a:ext uri="{FF2B5EF4-FFF2-40B4-BE49-F238E27FC236}">
                <a16:creationId xmlns:a16="http://schemas.microsoft.com/office/drawing/2014/main" id="{17C11E9B-0585-147B-99CE-05266BC4041A}"/>
              </a:ext>
            </a:extLst>
          </p:cNvPr>
          <p:cNvSpPr txBox="1">
            <a:spLocks/>
          </p:cNvSpPr>
          <p:nvPr/>
        </p:nvSpPr>
        <p:spPr>
          <a:xfrm>
            <a:off x="6710893" y="1921933"/>
            <a:ext cx="4863039" cy="455506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a:lnSpc>
                <a:spcPct val="100000"/>
              </a:lnSpc>
            </a:pPr>
            <a:r>
              <a:rPr lang="en-US"/>
              <a:t>Evaluation Metrics</a:t>
            </a:r>
          </a:p>
          <a:p>
            <a:pPr>
              <a:lnSpc>
                <a:spcPct val="100000"/>
              </a:lnSpc>
            </a:pPr>
            <a:r>
              <a:rPr lang="en-US"/>
              <a:t>Models Used</a:t>
            </a:r>
          </a:p>
          <a:p>
            <a:pPr>
              <a:lnSpc>
                <a:spcPct val="100000"/>
              </a:lnSpc>
            </a:pPr>
            <a:r>
              <a:rPr lang="en-US"/>
              <a:t>Numerical Outcomes</a:t>
            </a:r>
          </a:p>
          <a:p>
            <a:pPr>
              <a:lnSpc>
                <a:spcPct val="100000"/>
              </a:lnSpc>
            </a:pPr>
            <a:r>
              <a:rPr lang="en-US"/>
              <a:t>Comparison of Models Performance</a:t>
            </a:r>
          </a:p>
          <a:p>
            <a:pPr>
              <a:lnSpc>
                <a:spcPct val="100000"/>
              </a:lnSpc>
            </a:pPr>
            <a:r>
              <a:rPr lang="en-US"/>
              <a:t>Best Model</a:t>
            </a:r>
          </a:p>
          <a:p>
            <a:pPr>
              <a:lnSpc>
                <a:spcPct val="100000"/>
              </a:lnSpc>
            </a:pPr>
            <a:r>
              <a:rPr lang="en-US"/>
              <a:t>Conclusion</a:t>
            </a:r>
          </a:p>
          <a:p>
            <a:r>
              <a:rPr lang="en-US"/>
              <a:t>Recommendations</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411316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Introduction</a:t>
            </a:r>
          </a:p>
        </p:txBody>
      </p:sp>
      <p:sp>
        <p:nvSpPr>
          <p:cNvPr id="14" name="Content Placeholder 13"/>
          <p:cNvSpPr>
            <a:spLocks noGrp="1"/>
          </p:cNvSpPr>
          <p:nvPr>
            <p:ph idx="1"/>
          </p:nvPr>
        </p:nvSpPr>
        <p:spPr>
          <a:xfrm>
            <a:off x="1674812" y="1981200"/>
            <a:ext cx="9677400" cy="4187825"/>
          </a:xfrm>
        </p:spPr>
        <p:txBody>
          <a:bodyPr>
            <a:normAutofit/>
          </a:bodyPr>
          <a:lstStyle/>
          <a:p>
            <a:pPr marL="0" indent="0">
              <a:buNone/>
            </a:pPr>
            <a:r>
              <a:rPr lang="en-US" sz="2200"/>
              <a:t>"</a:t>
            </a:r>
            <a:r>
              <a:rPr lang="en-US" sz="2200" err="1"/>
              <a:t>CouponsOnWheels</a:t>
            </a:r>
            <a:r>
              <a:rPr lang="en-US" sz="2200"/>
              <a:t>" is a leading coupon distribution company that has been at the forefront of delivering exciting offers to a diverse range of drivers. With a rich history of marketing campaigns, they have successfully offered various coupons to drivers in different scenarios.</a:t>
            </a:r>
          </a:p>
          <a:p>
            <a:pPr marL="0" indent="0">
              <a:buNone/>
            </a:pPr>
            <a:r>
              <a:rPr lang="en-US" sz="2200"/>
              <a:t>In their quest to continually innovate and optimize marketing strategies, "</a:t>
            </a:r>
            <a:r>
              <a:rPr lang="en-US" sz="2200" err="1"/>
              <a:t>CouponsOnWheels</a:t>
            </a:r>
            <a:r>
              <a:rPr lang="en-US" sz="2200"/>
              <a:t>" faced significant challenges. Their recent campaign, offering coupons in various driving scenarios, showed varying acceptance rates among drivers. This unpredictability led to increased marketing costs and inefficiencies in coupon distribution.</a:t>
            </a:r>
          </a:p>
        </p:txBody>
      </p:sp>
    </p:spTree>
    <p:extLst>
      <p:ext uri="{BB962C8B-B14F-4D97-AF65-F5344CB8AC3E}">
        <p14:creationId xmlns:p14="http://schemas.microsoft.com/office/powerpoint/2010/main" val="471410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Problem Statement</a:t>
            </a:r>
          </a:p>
        </p:txBody>
      </p:sp>
      <p:sp>
        <p:nvSpPr>
          <p:cNvPr id="14" name="Content Placeholder 13"/>
          <p:cNvSpPr>
            <a:spLocks noGrp="1"/>
          </p:cNvSpPr>
          <p:nvPr>
            <p:ph idx="1"/>
          </p:nvPr>
        </p:nvSpPr>
        <p:spPr>
          <a:xfrm>
            <a:off x="1674812" y="1981200"/>
            <a:ext cx="9677400" cy="4187825"/>
          </a:xfrm>
        </p:spPr>
        <p:txBody>
          <a:bodyPr>
            <a:normAutofit/>
          </a:bodyPr>
          <a:lstStyle/>
          <a:p>
            <a:r>
              <a:rPr lang="en-US" sz="2200" err="1"/>
              <a:t>CouponsOnWheels</a:t>
            </a:r>
            <a:r>
              <a:rPr lang="en-US" sz="2200"/>
              <a:t>" is grappling with the challenge of distributing coupons effectively and efficiently to their diverse pool of drivers. They need to answer the fundamental question: "Which drivers are more likely to accept coupons?" This is essential to streamline their marketing efforts and cut down on unnecessary expenses.</a:t>
            </a:r>
          </a:p>
          <a:p>
            <a:r>
              <a:rPr lang="en-US" sz="2200"/>
              <a:t>The company's ultimate goal is to optimize their marketing strategies. They aim to reduce marketing costs significantly while maximizing the revenue generated through coupon campaigns. Achieving this balance is crucial for their long-term success and competitiveness in the market.</a:t>
            </a:r>
          </a:p>
          <a:p>
            <a:endParaRPr lang="en-US" sz="2000">
              <a:highlight>
                <a:srgbClr val="000000"/>
              </a:highlight>
            </a:endParaRPr>
          </a:p>
        </p:txBody>
      </p:sp>
    </p:spTree>
    <p:extLst>
      <p:ext uri="{BB962C8B-B14F-4D97-AF65-F5344CB8AC3E}">
        <p14:creationId xmlns:p14="http://schemas.microsoft.com/office/powerpoint/2010/main" val="2318049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Business Opportunities</a:t>
            </a:r>
          </a:p>
        </p:txBody>
      </p:sp>
      <p:sp>
        <p:nvSpPr>
          <p:cNvPr id="14" name="Content Placeholder 13"/>
          <p:cNvSpPr>
            <a:spLocks noGrp="1"/>
          </p:cNvSpPr>
          <p:nvPr>
            <p:ph idx="1"/>
          </p:nvPr>
        </p:nvSpPr>
        <p:spPr>
          <a:xfrm>
            <a:off x="1674812" y="1981200"/>
            <a:ext cx="9677400" cy="4495800"/>
          </a:xfrm>
        </p:spPr>
        <p:txBody>
          <a:bodyPr>
            <a:normAutofit/>
          </a:bodyPr>
          <a:lstStyle/>
          <a:p>
            <a:pPr marL="0" indent="0">
              <a:buNone/>
            </a:pPr>
            <a:r>
              <a:rPr lang="en-US" sz="2200" b="0" i="0">
                <a:solidFill>
                  <a:schemeClr val="tx2"/>
                </a:solidFill>
                <a:effectLst/>
              </a:rPr>
              <a:t>Business analytics offers immense opportunities to transform the way companies make decisions, especially in marketing and revenue optimization.</a:t>
            </a:r>
            <a:endParaRPr lang="en-US" sz="2200" b="1" i="0">
              <a:solidFill>
                <a:schemeClr val="tx2"/>
              </a:solidFill>
              <a:effectLst/>
            </a:endParaRPr>
          </a:p>
          <a:p>
            <a:pPr algn="l">
              <a:buFont typeface="Arial" panose="020B0604020202020204" pitchFamily="34" charset="0"/>
              <a:buChar char="•"/>
            </a:pPr>
            <a:r>
              <a:rPr lang="en-US" sz="2200" b="1" i="0">
                <a:solidFill>
                  <a:schemeClr val="tx2"/>
                </a:solidFill>
                <a:effectLst/>
              </a:rPr>
              <a:t>Opportunities for "</a:t>
            </a:r>
            <a:r>
              <a:rPr lang="en-US" sz="2200" b="1" i="0" err="1">
                <a:solidFill>
                  <a:schemeClr val="tx2"/>
                </a:solidFill>
                <a:effectLst/>
              </a:rPr>
              <a:t>CouponsOnWheels</a:t>
            </a:r>
            <a:r>
              <a:rPr lang="en-US" sz="2200" b="1" i="0">
                <a:solidFill>
                  <a:schemeClr val="tx2"/>
                </a:solidFill>
                <a:effectLst/>
              </a:rPr>
              <a:t>"</a:t>
            </a:r>
            <a:endParaRPr lang="en-US" sz="2200" b="0" i="0">
              <a:solidFill>
                <a:schemeClr val="tx2"/>
              </a:solidFill>
              <a:effectLst/>
            </a:endParaRPr>
          </a:p>
          <a:p>
            <a:pPr marL="742950" lvl="1" indent="-285750" algn="l">
              <a:buFont typeface="Arial" panose="020B0604020202020204" pitchFamily="34" charset="0"/>
              <a:buChar char="•"/>
            </a:pPr>
            <a:r>
              <a:rPr lang="en-US" sz="2200" b="0" i="0">
                <a:solidFill>
                  <a:schemeClr val="tx2"/>
                </a:solidFill>
                <a:effectLst/>
              </a:rPr>
              <a:t>"</a:t>
            </a:r>
            <a:r>
              <a:rPr lang="en-US" sz="2200" b="0" i="0" err="1">
                <a:solidFill>
                  <a:schemeClr val="tx2"/>
                </a:solidFill>
                <a:effectLst/>
              </a:rPr>
              <a:t>CouponsOnWheels</a:t>
            </a:r>
            <a:r>
              <a:rPr lang="en-US" sz="2200" b="0" i="0">
                <a:solidFill>
                  <a:schemeClr val="tx2"/>
                </a:solidFill>
                <a:effectLst/>
              </a:rPr>
              <a:t>" can leverage business analytics to:</a:t>
            </a:r>
          </a:p>
          <a:p>
            <a:pPr marL="1143000" lvl="2" indent="-228600" algn="l">
              <a:buFont typeface="Arial" panose="020B0604020202020204" pitchFamily="34" charset="0"/>
              <a:buChar char="•"/>
            </a:pPr>
            <a:r>
              <a:rPr lang="en-US" sz="2200" b="0" i="0">
                <a:solidFill>
                  <a:schemeClr val="tx2"/>
                </a:solidFill>
                <a:effectLst/>
              </a:rPr>
              <a:t>Improve marketing efficiency.</a:t>
            </a:r>
          </a:p>
          <a:p>
            <a:pPr marL="1143000" lvl="2" indent="-228600" algn="l">
              <a:buFont typeface="Arial" panose="020B0604020202020204" pitchFamily="34" charset="0"/>
              <a:buChar char="•"/>
            </a:pPr>
            <a:r>
              <a:rPr lang="en-US" sz="2200" b="0" i="0">
                <a:solidFill>
                  <a:schemeClr val="tx2"/>
                </a:solidFill>
                <a:effectLst/>
              </a:rPr>
              <a:t>Optimize coupon distribution.</a:t>
            </a:r>
          </a:p>
          <a:p>
            <a:pPr marL="1143000" lvl="2" indent="-228600" algn="l">
              <a:buFont typeface="Arial" panose="020B0604020202020204" pitchFamily="34" charset="0"/>
              <a:buChar char="•"/>
            </a:pPr>
            <a:r>
              <a:rPr lang="en-US" sz="2200" b="0" i="0">
                <a:solidFill>
                  <a:schemeClr val="tx2"/>
                </a:solidFill>
                <a:effectLst/>
              </a:rPr>
              <a:t>Maximize the return on investment.</a:t>
            </a:r>
          </a:p>
          <a:p>
            <a:pPr marL="1143000" lvl="2" indent="-228600" algn="l">
              <a:buFont typeface="Arial" panose="020B0604020202020204" pitchFamily="34" charset="0"/>
              <a:buChar char="•"/>
            </a:pPr>
            <a:r>
              <a:rPr lang="en-US" sz="2200" b="0" i="0">
                <a:solidFill>
                  <a:schemeClr val="tx2"/>
                </a:solidFill>
                <a:effectLst/>
              </a:rPr>
              <a:t>Enhance customer satisfaction.</a:t>
            </a:r>
          </a:p>
          <a:p>
            <a:pPr marL="1143000" lvl="2" indent="-228600"/>
            <a:r>
              <a:rPr lang="en-US" sz="2200">
                <a:solidFill>
                  <a:schemeClr val="tx2"/>
                </a:solidFill>
              </a:rPr>
              <a:t>Gain a competitive edge.</a:t>
            </a:r>
          </a:p>
          <a:p>
            <a:pPr marL="1143000" lvl="2" indent="-228600"/>
            <a:r>
              <a:rPr lang="en-US" sz="2200">
                <a:solidFill>
                  <a:schemeClr val="tx2"/>
                </a:solidFill>
              </a:rPr>
              <a:t>Create accurate forecasts and develop strategic plans.</a:t>
            </a:r>
          </a:p>
        </p:txBody>
      </p:sp>
    </p:spTree>
    <p:extLst>
      <p:ext uri="{BB962C8B-B14F-4D97-AF65-F5344CB8AC3E}">
        <p14:creationId xmlns:p14="http://schemas.microsoft.com/office/powerpoint/2010/main" val="321032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Past Work</a:t>
            </a:r>
          </a:p>
        </p:txBody>
      </p:sp>
      <p:sp>
        <p:nvSpPr>
          <p:cNvPr id="14" name="Content Placeholder 13"/>
          <p:cNvSpPr>
            <a:spLocks noGrp="1"/>
          </p:cNvSpPr>
          <p:nvPr>
            <p:ph idx="1"/>
          </p:nvPr>
        </p:nvSpPr>
        <p:spPr>
          <a:xfrm>
            <a:off x="1674812" y="1981200"/>
            <a:ext cx="9677400" cy="4724400"/>
          </a:xfrm>
        </p:spPr>
        <p:txBody>
          <a:bodyPr>
            <a:normAutofit/>
          </a:bodyPr>
          <a:lstStyle/>
          <a:p>
            <a:r>
              <a:rPr lang="en-US" sz="2200">
                <a:solidFill>
                  <a:schemeClr val="tx2"/>
                </a:solidFill>
              </a:rPr>
              <a:t>The research paper titled “</a:t>
            </a:r>
            <a:r>
              <a:rPr lang="en-US" sz="2200" b="0" i="0">
                <a:solidFill>
                  <a:schemeClr val="tx2"/>
                </a:solidFill>
                <a:effectLst/>
                <a:latin typeface="ui-sans-serif"/>
              </a:rPr>
              <a:t>A </a:t>
            </a:r>
            <a:r>
              <a:rPr lang="en-US" sz="2200">
                <a:solidFill>
                  <a:schemeClr val="tx2"/>
                </a:solidFill>
                <a:latin typeface="ui-sans-serif"/>
              </a:rPr>
              <a:t>B</a:t>
            </a:r>
            <a:r>
              <a:rPr lang="en-US" sz="2200" b="0" i="0">
                <a:solidFill>
                  <a:schemeClr val="tx2"/>
                </a:solidFill>
                <a:effectLst/>
                <a:latin typeface="ui-sans-serif"/>
              </a:rPr>
              <a:t>ayesian framework for learning rule sets for interpretable classification.’ published in The Journal of Machine Learning Research</a:t>
            </a:r>
            <a:r>
              <a:rPr lang="en-US" sz="2200">
                <a:solidFill>
                  <a:schemeClr val="tx2"/>
                </a:solidFill>
              </a:rPr>
              <a:t>” introduced a Bayesian Rule Sets (BRS) algorithm for providing predictions.</a:t>
            </a:r>
          </a:p>
          <a:p>
            <a:r>
              <a:rPr lang="en-US" sz="2200">
                <a:solidFill>
                  <a:schemeClr val="tx2"/>
                </a:solidFill>
              </a:rPr>
              <a:t>The research explored on the development of interpretable classifiers, specifically focusing on rule-based models.</a:t>
            </a:r>
          </a:p>
        </p:txBody>
      </p:sp>
    </p:spTree>
    <p:extLst>
      <p:ext uri="{BB962C8B-B14F-4D97-AF65-F5344CB8AC3E}">
        <p14:creationId xmlns:p14="http://schemas.microsoft.com/office/powerpoint/2010/main" val="4046607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Our Approach</a:t>
            </a:r>
          </a:p>
        </p:txBody>
      </p:sp>
      <p:sp>
        <p:nvSpPr>
          <p:cNvPr id="14" name="Content Placeholder 13"/>
          <p:cNvSpPr>
            <a:spLocks noGrp="1"/>
          </p:cNvSpPr>
          <p:nvPr>
            <p:ph idx="1"/>
          </p:nvPr>
        </p:nvSpPr>
        <p:spPr>
          <a:xfrm>
            <a:off x="1674812" y="1981200"/>
            <a:ext cx="9677400" cy="4187825"/>
          </a:xfrm>
        </p:spPr>
        <p:txBody>
          <a:bodyPr>
            <a:normAutofit/>
          </a:bodyPr>
          <a:lstStyle/>
          <a:p>
            <a:r>
              <a:rPr lang="en-US" sz="2200"/>
              <a:t>"</a:t>
            </a:r>
            <a:r>
              <a:rPr lang="en-US" sz="2200" err="1"/>
              <a:t>CouponsOnWheels</a:t>
            </a:r>
            <a:r>
              <a:rPr lang="en-US" sz="2200"/>
              <a:t>" initiated a pilot campaign, distributing coupons to a random sample of drivers. Among these drivers, some accepted the coupons, while others did not. These campaign results provide valuable data to develop predictive models that can identify drivers more likely to accept coupons.</a:t>
            </a:r>
          </a:p>
          <a:p>
            <a:r>
              <a:rPr lang="en-US" sz="2200"/>
              <a:t>Develop a predictive model to target drivers likely to accept coupons, minimizing costs, maximizing ROI, and enhancing customer satisfaction.</a:t>
            </a:r>
          </a:p>
          <a:p>
            <a:r>
              <a:rPr lang="en-US" sz="2200"/>
              <a:t>By achieving this, "</a:t>
            </a:r>
            <a:r>
              <a:rPr lang="en-US" sz="2200" err="1"/>
              <a:t>CouponsOnWheels</a:t>
            </a:r>
            <a:r>
              <a:rPr lang="en-US" sz="2200"/>
              <a:t>" aims to enhance its marketing strategies, streamline coupon distribution, and ultimately provide more relevant offers to its customers.</a:t>
            </a:r>
          </a:p>
        </p:txBody>
      </p:sp>
    </p:spTree>
    <p:extLst>
      <p:ext uri="{BB962C8B-B14F-4D97-AF65-F5344CB8AC3E}">
        <p14:creationId xmlns:p14="http://schemas.microsoft.com/office/powerpoint/2010/main" val="3820484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800">
                <a:effectLst>
                  <a:outerShdw blurRad="38100" dist="38100" dir="2700000" algn="tl">
                    <a:srgbClr val="000000">
                      <a:alpha val="43137"/>
                    </a:srgbClr>
                  </a:outerShdw>
                </a:effectLst>
              </a:rPr>
              <a:t>Data Collection</a:t>
            </a:r>
          </a:p>
        </p:txBody>
      </p:sp>
      <p:sp>
        <p:nvSpPr>
          <p:cNvPr id="14" name="Content Placeholder 13"/>
          <p:cNvSpPr>
            <a:spLocks noGrp="1"/>
          </p:cNvSpPr>
          <p:nvPr>
            <p:ph idx="1"/>
          </p:nvPr>
        </p:nvSpPr>
        <p:spPr>
          <a:xfrm>
            <a:off x="1674812" y="1981200"/>
            <a:ext cx="9677400" cy="4187825"/>
          </a:xfrm>
        </p:spPr>
        <p:txBody>
          <a:bodyPr>
            <a:normAutofit/>
          </a:bodyPr>
          <a:lstStyle/>
          <a:p>
            <a:r>
              <a:rPr lang="en-US" sz="2200">
                <a:solidFill>
                  <a:srgbClr val="303030"/>
                </a:solidFill>
                <a:latin typeface="ui-sans-serif"/>
              </a:rPr>
              <a:t>"</a:t>
            </a:r>
            <a:r>
              <a:rPr lang="en-US" sz="2200" err="1">
                <a:solidFill>
                  <a:srgbClr val="303030"/>
                </a:solidFill>
                <a:latin typeface="ui-sans-serif"/>
              </a:rPr>
              <a:t>CouponsOnWheels</a:t>
            </a:r>
            <a:r>
              <a:rPr lang="en-US" sz="2200">
                <a:solidFill>
                  <a:srgbClr val="303030"/>
                </a:solidFill>
                <a:latin typeface="ui-sans-serif"/>
              </a:rPr>
              <a:t>" collected the data via a survey on Amazon Mechanical Turk.</a:t>
            </a:r>
          </a:p>
          <a:p>
            <a:r>
              <a:rPr lang="en-US" sz="2200">
                <a:solidFill>
                  <a:srgbClr val="303030"/>
                </a:solidFill>
                <a:latin typeface="ui-sans-serif"/>
              </a:rPr>
              <a:t>The survey describes different driving scenarios including the destination, current time, weather, passenger, etc., and then ask the person whether he will accept the coupon if he is the driver. </a:t>
            </a:r>
          </a:p>
          <a:p>
            <a:r>
              <a:rPr lang="en-US" sz="2200">
                <a:solidFill>
                  <a:srgbClr val="303030"/>
                </a:solidFill>
                <a:latin typeface="ui-sans-serif"/>
              </a:rPr>
              <a:t>The campaign included a sample of 12,864 drivers, representing a diverse group of individuals with varying driving scenarios. </a:t>
            </a:r>
          </a:p>
          <a:p>
            <a:r>
              <a:rPr lang="en-US" sz="2200">
                <a:solidFill>
                  <a:srgbClr val="303030"/>
                </a:solidFill>
                <a:latin typeface="ui-sans-serif"/>
              </a:rPr>
              <a:t>Among the sampled drivers, 7,210 drivers accepted the coupons, providing insights into driver </a:t>
            </a:r>
            <a:r>
              <a:rPr lang="en-US" sz="2200" err="1">
                <a:solidFill>
                  <a:srgbClr val="303030"/>
                </a:solidFill>
                <a:latin typeface="ui-sans-serif"/>
              </a:rPr>
              <a:t>behave.ior</a:t>
            </a:r>
            <a:r>
              <a:rPr lang="en-US" sz="2200">
                <a:solidFill>
                  <a:srgbClr val="303030"/>
                </a:solidFill>
                <a:latin typeface="ui-sans-serif"/>
              </a:rPr>
              <a:t> and preferences</a:t>
            </a:r>
          </a:p>
        </p:txBody>
      </p:sp>
    </p:spTree>
    <p:extLst>
      <p:ext uri="{BB962C8B-B14F-4D97-AF65-F5344CB8AC3E}">
        <p14:creationId xmlns:p14="http://schemas.microsoft.com/office/powerpoint/2010/main" val="2617758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Currency Symbols 16x9</vt:lpstr>
      <vt:lpstr>In-Vehicle Coupon Recommendation: Optimizing Targeted Marketing </vt:lpstr>
      <vt:lpstr>Group Members</vt:lpstr>
      <vt:lpstr>Agenda</vt:lpstr>
      <vt:lpstr>Introduction</vt:lpstr>
      <vt:lpstr>Problem Statement</vt:lpstr>
      <vt:lpstr>Business Opportunities</vt:lpstr>
      <vt:lpstr>Past Work</vt:lpstr>
      <vt:lpstr>Our Approach</vt:lpstr>
      <vt:lpstr>Data Collection</vt:lpstr>
      <vt:lpstr>Features Used</vt:lpstr>
      <vt:lpstr>Target Variable</vt:lpstr>
      <vt:lpstr>Data Insights</vt:lpstr>
      <vt:lpstr>Data Insights</vt:lpstr>
      <vt:lpstr>The Cost Aspect</vt:lpstr>
      <vt:lpstr>Evaluation Metrics</vt:lpstr>
      <vt:lpstr>Evaluation Metrics</vt:lpstr>
      <vt:lpstr>Models Used</vt:lpstr>
      <vt:lpstr>Numerical Outcomes</vt:lpstr>
      <vt:lpstr>Comparison of all Models’ Performance</vt:lpstr>
      <vt:lpstr>Comparison of all Models’ Performance -Profit</vt:lpstr>
      <vt:lpstr>Best Model</vt:lpstr>
      <vt:lpstr>Conclusion</vt:lpstr>
      <vt:lpstr>Conclusion</vt:lpstr>
      <vt:lpstr>Recommendations for Moving Forward</vt:lpstr>
      <vt:lpstr>Your voice matters!!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Marketing Campaigns </dc:title>
  <dc:creator>Sharvari More</dc:creator>
  <cp:revision>1</cp:revision>
  <dcterms:created xsi:type="dcterms:W3CDTF">2023-10-29T01:22:48Z</dcterms:created>
  <dcterms:modified xsi:type="dcterms:W3CDTF">2023-11-02T02:24:28Z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